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73" r:id="rId1"/>
    <p:sldMasterId id="2147483674" r:id="rId2"/>
  </p:sldMasterIdLst>
  <p:notesMasterIdLst>
    <p:notesMasterId r:id="rId65"/>
  </p:notesMasterIdLst>
  <p:handoutMasterIdLst>
    <p:handoutMasterId r:id="rId66"/>
  </p:handoutMasterIdLst>
  <p:sldIdLst>
    <p:sldId id="298" r:id="rId3"/>
    <p:sldId id="315" r:id="rId4"/>
    <p:sldId id="296" r:id="rId5"/>
    <p:sldId id="316" r:id="rId6"/>
    <p:sldId id="305" r:id="rId7"/>
    <p:sldId id="317" r:id="rId8"/>
    <p:sldId id="299" r:id="rId9"/>
    <p:sldId id="323" r:id="rId10"/>
    <p:sldId id="318" r:id="rId11"/>
    <p:sldId id="314" r:id="rId12"/>
    <p:sldId id="307" r:id="rId13"/>
    <p:sldId id="309" r:id="rId14"/>
    <p:sldId id="310" r:id="rId15"/>
    <p:sldId id="311" r:id="rId16"/>
    <p:sldId id="320" r:id="rId17"/>
    <p:sldId id="321" r:id="rId18"/>
    <p:sldId id="326" r:id="rId19"/>
    <p:sldId id="313" r:id="rId20"/>
    <p:sldId id="322" r:id="rId21"/>
    <p:sldId id="319" r:id="rId22"/>
    <p:sldId id="328" r:id="rId23"/>
    <p:sldId id="327" r:id="rId24"/>
    <p:sldId id="300" r:id="rId25"/>
    <p:sldId id="312" r:id="rId26"/>
    <p:sldId id="303" r:id="rId27"/>
    <p:sldId id="256" r:id="rId28"/>
    <p:sldId id="257" r:id="rId29"/>
    <p:sldId id="258" r:id="rId30"/>
    <p:sldId id="259" r:id="rId31"/>
    <p:sldId id="260" r:id="rId32"/>
    <p:sldId id="261" r:id="rId33"/>
    <p:sldId id="262" r:id="rId34"/>
    <p:sldId id="263" r:id="rId35"/>
    <p:sldId id="264" r:id="rId36"/>
    <p:sldId id="265" r:id="rId37"/>
    <p:sldId id="266" r:id="rId38"/>
    <p:sldId id="267" r:id="rId39"/>
    <p:sldId id="268" r:id="rId40"/>
    <p:sldId id="269" r:id="rId41"/>
    <p:sldId id="270" r:id="rId42"/>
    <p:sldId id="271" r:id="rId43"/>
    <p:sldId id="272" r:id="rId44"/>
    <p:sldId id="273" r:id="rId45"/>
    <p:sldId id="274" r:id="rId46"/>
    <p:sldId id="275" r:id="rId47"/>
    <p:sldId id="276" r:id="rId48"/>
    <p:sldId id="277" r:id="rId49"/>
    <p:sldId id="280" r:id="rId50"/>
    <p:sldId id="281" r:id="rId51"/>
    <p:sldId id="282" r:id="rId52"/>
    <p:sldId id="283" r:id="rId53"/>
    <p:sldId id="284" r:id="rId54"/>
    <p:sldId id="285" r:id="rId55"/>
    <p:sldId id="286" r:id="rId56"/>
    <p:sldId id="287" r:id="rId57"/>
    <p:sldId id="288" r:id="rId58"/>
    <p:sldId id="289" r:id="rId59"/>
    <p:sldId id="290" r:id="rId60"/>
    <p:sldId id="291" r:id="rId61"/>
    <p:sldId id="292" r:id="rId62"/>
    <p:sldId id="293" r:id="rId63"/>
    <p:sldId id="294" r:id="rId6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149B01DF-2080-4C18-A0EB-7C8E5C2FA1F3}">
          <p14:sldIdLst>
            <p14:sldId id="298"/>
            <p14:sldId id="315"/>
            <p14:sldId id="296"/>
            <p14:sldId id="316"/>
            <p14:sldId id="305"/>
            <p14:sldId id="317"/>
            <p14:sldId id="299"/>
            <p14:sldId id="323"/>
            <p14:sldId id="318"/>
            <p14:sldId id="314"/>
            <p14:sldId id="307"/>
            <p14:sldId id="309"/>
            <p14:sldId id="310"/>
            <p14:sldId id="311"/>
            <p14:sldId id="320"/>
            <p14:sldId id="321"/>
            <p14:sldId id="326"/>
            <p14:sldId id="313"/>
            <p14:sldId id="322"/>
            <p14:sldId id="319"/>
            <p14:sldId id="328"/>
            <p14:sldId id="327"/>
            <p14:sldId id="300"/>
            <p14:sldId id="312"/>
            <p14:sldId id="303"/>
            <p14:sldId id="256"/>
            <p14:sldId id="257"/>
            <p14:sldId id="258"/>
            <p14:sldId id="259"/>
            <p14:sldId id="260"/>
            <p14:sldId id="261"/>
            <p14:sldId id="262"/>
            <p14:sldId id="263"/>
            <p14:sldId id="264"/>
            <p14:sldId id="265"/>
            <p14:sldId id="266"/>
            <p14:sldId id="267"/>
            <p14:sldId id="268"/>
            <p14:sldId id="269"/>
            <p14:sldId id="270"/>
            <p14:sldId id="271"/>
            <p14:sldId id="272"/>
            <p14:sldId id="273"/>
            <p14:sldId id="274"/>
            <p14:sldId id="275"/>
            <p14:sldId id="276"/>
            <p14:sldId id="277"/>
            <p14:sldId id="280"/>
            <p14:sldId id="281"/>
            <p14:sldId id="282"/>
            <p14:sldId id="283"/>
            <p14:sldId id="284"/>
            <p14:sldId id="285"/>
            <p14:sldId id="286"/>
            <p14:sldId id="287"/>
            <p14:sldId id="288"/>
            <p14:sldId id="289"/>
            <p14:sldId id="290"/>
            <p14:sldId id="291"/>
            <p14:sldId id="292"/>
            <p14:sldId id="293"/>
            <p14:sldId id="294"/>
          </p14:sldIdLst>
        </p14:section>
      </p14:sectionLst>
    </p:ext>
    <p:ext uri="{EFAFB233-063F-42B5-8137-9DF3F51BA10A}">
      <p15:sldGuideLst xmlns:p15="http://schemas.microsoft.com/office/powerpoint/2012/main">
        <p15:guide id="1" orient="horz" pos="1620">
          <p15:clr>
            <a:srgbClr val="747775"/>
          </p15:clr>
        </p15:guide>
        <p15:guide id="2" pos="2880">
          <p15:clr>
            <a:srgbClr val="747775"/>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B317C49-CCA7-43BA-91F4-8F4C072BAB68}">
  <a:tblStyle styleId="{AB317C49-CCA7-43BA-91F4-8F4C072BAB6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3093372-93BF-4487-8E6D-6DADF9529F26}"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719" autoAdjust="0"/>
    <p:restoredTop sz="94660"/>
  </p:normalViewPr>
  <p:slideViewPr>
    <p:cSldViewPr snapToGrid="0">
      <p:cViewPr varScale="1">
        <p:scale>
          <a:sx n="138" d="100"/>
          <a:sy n="138" d="100"/>
        </p:scale>
        <p:origin x="774" y="120"/>
      </p:cViewPr>
      <p:guideLst>
        <p:guide orient="horz" pos="1620"/>
        <p:guide pos="2880"/>
      </p:guideLst>
    </p:cSldViewPr>
  </p:slideViewPr>
  <p:notesTextViewPr>
    <p:cViewPr>
      <p:scale>
        <a:sx n="3" d="2"/>
        <a:sy n="3" d="2"/>
      </p:scale>
      <p:origin x="0" y="0"/>
    </p:cViewPr>
  </p:notesTextViewPr>
  <p:notesViewPr>
    <p:cSldViewPr snapToGrid="0">
      <p:cViewPr varScale="1">
        <p:scale>
          <a:sx n="84" d="100"/>
          <a:sy n="84" d="100"/>
        </p:scale>
        <p:origin x="3912" y="96"/>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handoutMaster" Target="handoutMasters/handoutMaster1.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1B8D728-0C19-48D3-B41B-70FB723E4AB8}" type="doc">
      <dgm:prSet loTypeId="urn:microsoft.com/office/officeart/2008/layout/HalfCircleOrganizationChart" loCatId="hierarchy" qsTypeId="urn:microsoft.com/office/officeart/2005/8/quickstyle/simple1" qsCatId="simple" csTypeId="urn:microsoft.com/office/officeart/2005/8/colors/accent1_2" csCatId="accent1" phldr="1"/>
      <dgm:spPr/>
      <dgm:t>
        <a:bodyPr/>
        <a:lstStyle/>
        <a:p>
          <a:endParaRPr lang="pt-PT"/>
        </a:p>
      </dgm:t>
    </dgm:pt>
    <dgm:pt modelId="{A8EC59E9-1726-46F2-89D4-471BC7551E53}">
      <dgm:prSet phldrT="[Text]" custT="1"/>
      <dgm:spPr/>
      <dgm:t>
        <a:bodyPr/>
        <a:lstStyle/>
        <a:p>
          <a:r>
            <a:rPr lang="pt-PT" sz="1000" i="0" dirty="0" err="1">
              <a:latin typeface="Archivo"/>
            </a:rPr>
            <a:t>Optimization</a:t>
          </a:r>
          <a:endParaRPr lang="pt-PT" sz="1000" i="0" dirty="0">
            <a:latin typeface="Archivo"/>
          </a:endParaRPr>
        </a:p>
      </dgm:t>
    </dgm:pt>
    <dgm:pt modelId="{8F927F4C-04F2-4D67-8D70-83EBCD849549}" type="parTrans" cxnId="{12BEC609-D03B-4BB1-8107-5451625E4AA4}">
      <dgm:prSet/>
      <dgm:spPr/>
      <dgm:t>
        <a:bodyPr/>
        <a:lstStyle/>
        <a:p>
          <a:endParaRPr lang="pt-PT"/>
        </a:p>
      </dgm:t>
    </dgm:pt>
    <dgm:pt modelId="{1C67F166-6399-4864-B3FA-EA322BB2E80C}" type="sibTrans" cxnId="{12BEC609-D03B-4BB1-8107-5451625E4AA4}">
      <dgm:prSet/>
      <dgm:spPr/>
      <dgm:t>
        <a:bodyPr/>
        <a:lstStyle/>
        <a:p>
          <a:endParaRPr lang="pt-PT"/>
        </a:p>
      </dgm:t>
    </dgm:pt>
    <dgm:pt modelId="{48E6C4F9-D552-4FA3-B889-45738FDC951F}">
      <dgm:prSet phldrT="[Text]" custT="1"/>
      <dgm:spPr/>
      <dgm:t>
        <a:bodyPr/>
        <a:lstStyle/>
        <a:p>
          <a:r>
            <a:rPr lang="pt-PT" sz="1000" i="0" dirty="0" err="1">
              <a:latin typeface="Archivo"/>
            </a:rPr>
            <a:t>Combinatorial</a:t>
          </a:r>
          <a:r>
            <a:rPr lang="pt-PT" sz="1000" i="0" dirty="0">
              <a:latin typeface="Archivo"/>
            </a:rPr>
            <a:t> </a:t>
          </a:r>
          <a:r>
            <a:rPr lang="pt-PT" sz="1000" i="0" dirty="0" err="1">
              <a:latin typeface="Archivo"/>
            </a:rPr>
            <a:t>Optimization</a:t>
          </a:r>
          <a:r>
            <a:rPr lang="pt-PT" sz="1000" i="0" dirty="0">
              <a:latin typeface="Archivo"/>
            </a:rPr>
            <a:t> </a:t>
          </a:r>
          <a:r>
            <a:rPr lang="pt-PT" sz="1000" i="0" dirty="0" err="1">
              <a:latin typeface="Archivo"/>
            </a:rPr>
            <a:t>Problem</a:t>
          </a:r>
          <a:endParaRPr lang="pt-PT" sz="1000" i="0" dirty="0">
            <a:latin typeface="Archivo"/>
          </a:endParaRPr>
        </a:p>
      </dgm:t>
    </dgm:pt>
    <dgm:pt modelId="{32ABCE94-46FB-4516-84A7-3B928C603D37}" type="parTrans" cxnId="{8E01287F-8BD8-45E8-AEEE-887B411C11A4}">
      <dgm:prSet/>
      <dgm:spPr/>
      <dgm:t>
        <a:bodyPr/>
        <a:lstStyle/>
        <a:p>
          <a:endParaRPr lang="pt-PT" sz="1000" i="0"/>
        </a:p>
      </dgm:t>
    </dgm:pt>
    <dgm:pt modelId="{025E854F-C294-4A33-9578-563DB4587D90}" type="sibTrans" cxnId="{8E01287F-8BD8-45E8-AEEE-887B411C11A4}">
      <dgm:prSet/>
      <dgm:spPr/>
      <dgm:t>
        <a:bodyPr/>
        <a:lstStyle/>
        <a:p>
          <a:endParaRPr lang="pt-PT"/>
        </a:p>
      </dgm:t>
    </dgm:pt>
    <dgm:pt modelId="{BCE4F156-F881-431F-B309-3AD9500CD7B9}">
      <dgm:prSet phldrT="[Text]" custT="1"/>
      <dgm:spPr/>
      <dgm:t>
        <a:bodyPr/>
        <a:lstStyle/>
        <a:p>
          <a:r>
            <a:rPr lang="pt-PT" sz="1000" i="0" dirty="0" err="1">
              <a:latin typeface="Archivo"/>
            </a:rPr>
            <a:t>Scheduling</a:t>
          </a:r>
          <a:endParaRPr lang="pt-PT" sz="1000" i="0" dirty="0">
            <a:latin typeface="Archivo"/>
          </a:endParaRPr>
        </a:p>
      </dgm:t>
    </dgm:pt>
    <dgm:pt modelId="{5E56E821-F8DD-451F-ABE0-54175C59AC04}" type="parTrans" cxnId="{09215BC1-D57A-4E68-B8AB-D4991F834637}">
      <dgm:prSet/>
      <dgm:spPr/>
      <dgm:t>
        <a:bodyPr/>
        <a:lstStyle/>
        <a:p>
          <a:endParaRPr lang="pt-PT" sz="1000" i="0"/>
        </a:p>
      </dgm:t>
    </dgm:pt>
    <dgm:pt modelId="{0284B436-FE51-4B7E-B2E2-D7F4E32F4B3F}" type="sibTrans" cxnId="{09215BC1-D57A-4E68-B8AB-D4991F834637}">
      <dgm:prSet/>
      <dgm:spPr/>
      <dgm:t>
        <a:bodyPr/>
        <a:lstStyle/>
        <a:p>
          <a:endParaRPr lang="pt-PT"/>
        </a:p>
      </dgm:t>
    </dgm:pt>
    <dgm:pt modelId="{9894362B-170F-4839-A5AB-A1637BC71F24}">
      <dgm:prSet phldrT="[Text]" custT="1"/>
      <dgm:spPr/>
      <dgm:t>
        <a:bodyPr/>
        <a:lstStyle/>
        <a:p>
          <a:r>
            <a:rPr lang="pt-PT" sz="1000" i="0" dirty="0">
              <a:latin typeface="Archivo"/>
            </a:rPr>
            <a:t>…</a:t>
          </a:r>
        </a:p>
      </dgm:t>
    </dgm:pt>
    <dgm:pt modelId="{45BF23C2-7626-4EAB-875A-EDF97989F28C}" type="parTrans" cxnId="{02463B61-E56F-4C12-9A62-DC8A48E5C3AA}">
      <dgm:prSet/>
      <dgm:spPr/>
      <dgm:t>
        <a:bodyPr/>
        <a:lstStyle/>
        <a:p>
          <a:endParaRPr lang="pt-PT" sz="1000" i="0"/>
        </a:p>
      </dgm:t>
    </dgm:pt>
    <dgm:pt modelId="{C9AA52EA-F1F2-4F6E-A9A0-C5C7BF52BD1E}" type="sibTrans" cxnId="{02463B61-E56F-4C12-9A62-DC8A48E5C3AA}">
      <dgm:prSet/>
      <dgm:spPr/>
      <dgm:t>
        <a:bodyPr/>
        <a:lstStyle/>
        <a:p>
          <a:endParaRPr lang="pt-PT"/>
        </a:p>
      </dgm:t>
    </dgm:pt>
    <dgm:pt modelId="{50ECF387-D73F-402B-AA20-D6DCA1A2B2C2}">
      <dgm:prSet phldrT="[Text]" custT="1"/>
      <dgm:spPr/>
      <dgm:t>
        <a:bodyPr/>
        <a:lstStyle/>
        <a:p>
          <a:r>
            <a:rPr lang="pt-PT" sz="1000" i="0" dirty="0" err="1">
              <a:latin typeface="Archivo"/>
            </a:rPr>
            <a:t>Educational</a:t>
          </a:r>
          <a:r>
            <a:rPr lang="pt-PT" sz="1000" i="0" dirty="0">
              <a:latin typeface="Archivo"/>
            </a:rPr>
            <a:t> </a:t>
          </a:r>
          <a:r>
            <a:rPr lang="pt-PT" sz="1000" i="0" dirty="0" err="1">
              <a:latin typeface="Archivo"/>
            </a:rPr>
            <a:t>Timetabling</a:t>
          </a:r>
          <a:endParaRPr lang="pt-PT" sz="1000" i="0" dirty="0">
            <a:latin typeface="Archivo"/>
          </a:endParaRPr>
        </a:p>
      </dgm:t>
    </dgm:pt>
    <dgm:pt modelId="{F0AE2D77-B551-4FD6-B9D2-60595F986C43}" type="parTrans" cxnId="{5587250D-28E6-4D13-9858-046C5F9D20F5}">
      <dgm:prSet/>
      <dgm:spPr/>
      <dgm:t>
        <a:bodyPr/>
        <a:lstStyle/>
        <a:p>
          <a:endParaRPr lang="pt-PT" sz="1000" i="0"/>
        </a:p>
      </dgm:t>
    </dgm:pt>
    <dgm:pt modelId="{40BC3E1C-8DFC-4000-81B2-F7975D0F9D66}" type="sibTrans" cxnId="{5587250D-28E6-4D13-9858-046C5F9D20F5}">
      <dgm:prSet/>
      <dgm:spPr/>
      <dgm:t>
        <a:bodyPr/>
        <a:lstStyle/>
        <a:p>
          <a:endParaRPr lang="pt-PT"/>
        </a:p>
      </dgm:t>
    </dgm:pt>
    <dgm:pt modelId="{4F580D29-E9B0-47BC-AB30-80A60AA8D49B}">
      <dgm:prSet phldrT="[Text]" custT="1"/>
      <dgm:spPr/>
      <dgm:t>
        <a:bodyPr/>
        <a:lstStyle/>
        <a:p>
          <a:r>
            <a:rPr lang="pt-PT" sz="1000" i="0" dirty="0">
              <a:latin typeface="Archivo"/>
            </a:rPr>
            <a:t>…</a:t>
          </a:r>
        </a:p>
      </dgm:t>
    </dgm:pt>
    <dgm:pt modelId="{E899F11B-993F-4846-AA64-8ED9CC1CCA15}" type="parTrans" cxnId="{36ABC661-8CFC-4948-BEBA-23C594B128E6}">
      <dgm:prSet/>
      <dgm:spPr/>
      <dgm:t>
        <a:bodyPr/>
        <a:lstStyle/>
        <a:p>
          <a:endParaRPr lang="pt-PT" sz="1000" i="0"/>
        </a:p>
      </dgm:t>
    </dgm:pt>
    <dgm:pt modelId="{9549CB24-425D-4E63-A540-AD318F6BA3BA}" type="sibTrans" cxnId="{36ABC661-8CFC-4948-BEBA-23C594B128E6}">
      <dgm:prSet/>
      <dgm:spPr/>
      <dgm:t>
        <a:bodyPr/>
        <a:lstStyle/>
        <a:p>
          <a:endParaRPr lang="pt-PT"/>
        </a:p>
      </dgm:t>
    </dgm:pt>
    <dgm:pt modelId="{195CD905-8ACB-4576-B129-84494E6CAB48}">
      <dgm:prSet phldrT="[Text]" custT="1"/>
      <dgm:spPr/>
      <dgm:t>
        <a:bodyPr/>
        <a:lstStyle/>
        <a:p>
          <a:r>
            <a:rPr lang="pt-PT" sz="1000" i="0" dirty="0">
              <a:latin typeface="Archivo"/>
            </a:rPr>
            <a:t>…</a:t>
          </a:r>
        </a:p>
      </dgm:t>
    </dgm:pt>
    <dgm:pt modelId="{BB094654-03BC-4FFB-97B7-BD1D0A9462D9}" type="sibTrans" cxnId="{2611A740-8C90-44AA-978E-5FDEEFF30DA4}">
      <dgm:prSet/>
      <dgm:spPr/>
      <dgm:t>
        <a:bodyPr/>
        <a:lstStyle/>
        <a:p>
          <a:endParaRPr lang="pt-PT"/>
        </a:p>
      </dgm:t>
    </dgm:pt>
    <dgm:pt modelId="{4C85D7AA-09BF-4F29-B2B2-C2944D122473}" type="parTrans" cxnId="{2611A740-8C90-44AA-978E-5FDEEFF30DA4}">
      <dgm:prSet/>
      <dgm:spPr/>
      <dgm:t>
        <a:bodyPr/>
        <a:lstStyle/>
        <a:p>
          <a:endParaRPr lang="pt-PT" sz="1000" i="0"/>
        </a:p>
      </dgm:t>
    </dgm:pt>
    <dgm:pt modelId="{9581B7B4-B6C0-4DF2-B201-94CF4B9A45C4}">
      <dgm:prSet phldrT="[Text]" custT="1"/>
      <dgm:spPr/>
      <dgm:t>
        <a:bodyPr/>
        <a:lstStyle/>
        <a:p>
          <a:r>
            <a:rPr lang="pt-PT" sz="1000" i="0" dirty="0" err="1">
              <a:latin typeface="Archivo"/>
            </a:rPr>
            <a:t>University</a:t>
          </a:r>
          <a:endParaRPr lang="pt-PT" sz="1000" i="0" dirty="0">
            <a:latin typeface="Archivo"/>
          </a:endParaRPr>
        </a:p>
      </dgm:t>
    </dgm:pt>
    <dgm:pt modelId="{DF96C157-6BFB-4672-8837-42FC2B17C760}" type="parTrans" cxnId="{51CF419D-B109-4C65-8C8A-9E03BF3F2140}">
      <dgm:prSet/>
      <dgm:spPr/>
      <dgm:t>
        <a:bodyPr/>
        <a:lstStyle/>
        <a:p>
          <a:endParaRPr lang="pt-PT" sz="1000" i="0"/>
        </a:p>
      </dgm:t>
    </dgm:pt>
    <dgm:pt modelId="{04BF5227-90FA-4A20-AABE-A75C9343A4D9}" type="sibTrans" cxnId="{51CF419D-B109-4C65-8C8A-9E03BF3F2140}">
      <dgm:prSet/>
      <dgm:spPr/>
      <dgm:t>
        <a:bodyPr/>
        <a:lstStyle/>
        <a:p>
          <a:endParaRPr lang="pt-PT"/>
        </a:p>
      </dgm:t>
    </dgm:pt>
    <dgm:pt modelId="{1C2F317D-852C-4B8D-B4BB-1FF5E4AAF4DC}">
      <dgm:prSet phldrT="[Text]" custT="1"/>
      <dgm:spPr/>
      <dgm:t>
        <a:bodyPr/>
        <a:lstStyle/>
        <a:p>
          <a:r>
            <a:rPr lang="pt-PT" sz="1000" i="0" dirty="0" err="1">
              <a:latin typeface="Archivo"/>
            </a:rPr>
            <a:t>School</a:t>
          </a:r>
          <a:endParaRPr lang="pt-PT" sz="1000" i="0" dirty="0">
            <a:latin typeface="Archivo"/>
          </a:endParaRPr>
        </a:p>
      </dgm:t>
    </dgm:pt>
    <dgm:pt modelId="{D8650CB7-8D06-49CD-A0C2-BEF1ED08F753}" type="parTrans" cxnId="{055DFFB2-D0C4-414E-AB06-80604F02A3C6}">
      <dgm:prSet/>
      <dgm:spPr/>
      <dgm:t>
        <a:bodyPr/>
        <a:lstStyle/>
        <a:p>
          <a:endParaRPr lang="pt-PT" sz="1000" i="0"/>
        </a:p>
      </dgm:t>
    </dgm:pt>
    <dgm:pt modelId="{18FDC358-9CDD-410B-94CD-314940340651}" type="sibTrans" cxnId="{055DFFB2-D0C4-414E-AB06-80604F02A3C6}">
      <dgm:prSet/>
      <dgm:spPr/>
      <dgm:t>
        <a:bodyPr/>
        <a:lstStyle/>
        <a:p>
          <a:endParaRPr lang="pt-PT"/>
        </a:p>
      </dgm:t>
    </dgm:pt>
    <dgm:pt modelId="{813B6BA7-2AA3-4DE4-9C04-CAE562161C78}">
      <dgm:prSet phldrT="[Text]" custT="1"/>
      <dgm:spPr/>
      <dgm:t>
        <a:bodyPr/>
        <a:lstStyle/>
        <a:p>
          <a:r>
            <a:rPr lang="pt-PT" sz="1000" b="0" i="0" dirty="0" err="1">
              <a:latin typeface="Archivo"/>
            </a:rPr>
            <a:t>Course</a:t>
          </a:r>
          <a:r>
            <a:rPr lang="pt-PT" sz="1000" b="0" i="0" dirty="0">
              <a:latin typeface="Archivo"/>
            </a:rPr>
            <a:t> </a:t>
          </a:r>
          <a:r>
            <a:rPr lang="pt-PT" sz="1000" b="0" i="0" dirty="0" err="1">
              <a:latin typeface="Archivo"/>
            </a:rPr>
            <a:t>Timetabling</a:t>
          </a:r>
          <a:endParaRPr lang="pt-PT" sz="1000" b="0" i="0" dirty="0">
            <a:latin typeface="Archivo"/>
          </a:endParaRPr>
        </a:p>
      </dgm:t>
    </dgm:pt>
    <dgm:pt modelId="{2F95BF5E-7BEC-474E-8916-7D1A79FC4711}" type="parTrans" cxnId="{53C2F2DE-5852-49BA-AADF-5FCCD2A8291B}">
      <dgm:prSet/>
      <dgm:spPr/>
      <dgm:t>
        <a:bodyPr/>
        <a:lstStyle/>
        <a:p>
          <a:endParaRPr lang="pt-PT" sz="1000" i="0"/>
        </a:p>
      </dgm:t>
    </dgm:pt>
    <dgm:pt modelId="{0012C1F5-BAF8-4E26-925A-86B97412C3BC}" type="sibTrans" cxnId="{53C2F2DE-5852-49BA-AADF-5FCCD2A8291B}">
      <dgm:prSet/>
      <dgm:spPr/>
      <dgm:t>
        <a:bodyPr/>
        <a:lstStyle/>
        <a:p>
          <a:endParaRPr lang="pt-PT"/>
        </a:p>
      </dgm:t>
    </dgm:pt>
    <dgm:pt modelId="{D962A61A-8CDA-4CD9-ACD3-E2E2C41B4705}">
      <dgm:prSet phldrT="[Text]" custT="1"/>
      <dgm:spPr/>
      <dgm:t>
        <a:bodyPr/>
        <a:lstStyle/>
        <a:p>
          <a:r>
            <a:rPr lang="pt-PT" sz="1000" i="0" dirty="0" err="1">
              <a:latin typeface="Archivo"/>
            </a:rPr>
            <a:t>Examination</a:t>
          </a:r>
          <a:r>
            <a:rPr lang="pt-PT" sz="1000" i="0" dirty="0">
              <a:latin typeface="Archivo"/>
            </a:rPr>
            <a:t> </a:t>
          </a:r>
          <a:r>
            <a:rPr lang="pt-PT" sz="1000" i="0" dirty="0" err="1">
              <a:latin typeface="Archivo"/>
            </a:rPr>
            <a:t>Timetabling</a:t>
          </a:r>
          <a:endParaRPr lang="pt-PT" sz="1000" i="0" dirty="0">
            <a:latin typeface="Archivo"/>
          </a:endParaRPr>
        </a:p>
      </dgm:t>
    </dgm:pt>
    <dgm:pt modelId="{1A531715-076A-4224-8B8E-BD18F30A8036}" type="parTrans" cxnId="{09E6F996-CBE6-4BC2-851F-84E282C89BE2}">
      <dgm:prSet/>
      <dgm:spPr/>
      <dgm:t>
        <a:bodyPr/>
        <a:lstStyle/>
        <a:p>
          <a:endParaRPr lang="pt-PT" sz="1000" i="0"/>
        </a:p>
      </dgm:t>
    </dgm:pt>
    <dgm:pt modelId="{025DE8E9-AA91-49E6-9F75-F0B34F36FD2C}" type="sibTrans" cxnId="{09E6F996-CBE6-4BC2-851F-84E282C89BE2}">
      <dgm:prSet/>
      <dgm:spPr/>
      <dgm:t>
        <a:bodyPr/>
        <a:lstStyle/>
        <a:p>
          <a:endParaRPr lang="pt-PT"/>
        </a:p>
      </dgm:t>
    </dgm:pt>
    <dgm:pt modelId="{4C304F01-3355-474A-A7C4-D3D8171A3FDB}">
      <dgm:prSet phldrT="[Text]" custT="1"/>
      <dgm:spPr/>
      <dgm:t>
        <a:bodyPr/>
        <a:lstStyle/>
        <a:p>
          <a:r>
            <a:rPr lang="pt-PT" sz="1000" b="1" i="0" dirty="0">
              <a:latin typeface="Archivo"/>
            </a:rPr>
            <a:t>CB-CTT</a:t>
          </a:r>
        </a:p>
      </dgm:t>
    </dgm:pt>
    <dgm:pt modelId="{CD9A3BD5-3B8E-4C27-B6BC-E019E6BFAB51}" type="parTrans" cxnId="{CD3FC5DA-E1AC-4077-AE12-49F04A63DA3C}">
      <dgm:prSet/>
      <dgm:spPr/>
      <dgm:t>
        <a:bodyPr/>
        <a:lstStyle/>
        <a:p>
          <a:endParaRPr lang="pt-PT"/>
        </a:p>
      </dgm:t>
    </dgm:pt>
    <dgm:pt modelId="{2CDA77AD-1F4D-4FD3-BB0E-19CAC384F6E4}" type="sibTrans" cxnId="{CD3FC5DA-E1AC-4077-AE12-49F04A63DA3C}">
      <dgm:prSet/>
      <dgm:spPr/>
      <dgm:t>
        <a:bodyPr/>
        <a:lstStyle/>
        <a:p>
          <a:endParaRPr lang="pt-PT"/>
        </a:p>
      </dgm:t>
    </dgm:pt>
    <dgm:pt modelId="{81BA853D-2EC9-48A8-83CF-B61005D0C6B7}">
      <dgm:prSet phldrT="[Text]" custT="1"/>
      <dgm:spPr/>
      <dgm:t>
        <a:bodyPr/>
        <a:lstStyle/>
        <a:p>
          <a:r>
            <a:rPr lang="pt-PT" sz="1000" b="0" i="0" dirty="0">
              <a:latin typeface="Archivo"/>
            </a:rPr>
            <a:t>PE-CTT</a:t>
          </a:r>
        </a:p>
      </dgm:t>
    </dgm:pt>
    <dgm:pt modelId="{78FECB33-8851-4AFA-81D0-085E9688E560}" type="parTrans" cxnId="{9312338C-DF45-4D7F-9A82-3AFD66C2C148}">
      <dgm:prSet/>
      <dgm:spPr/>
      <dgm:t>
        <a:bodyPr/>
        <a:lstStyle/>
        <a:p>
          <a:endParaRPr lang="pt-PT"/>
        </a:p>
      </dgm:t>
    </dgm:pt>
    <dgm:pt modelId="{3356E33F-C005-4FEE-BD99-8D8E413B061B}" type="sibTrans" cxnId="{9312338C-DF45-4D7F-9A82-3AFD66C2C148}">
      <dgm:prSet/>
      <dgm:spPr/>
      <dgm:t>
        <a:bodyPr/>
        <a:lstStyle/>
        <a:p>
          <a:endParaRPr lang="pt-PT"/>
        </a:p>
      </dgm:t>
    </dgm:pt>
    <dgm:pt modelId="{1C65C9FC-866A-4E62-ABBB-5D856E670504}" type="pres">
      <dgm:prSet presAssocID="{11B8D728-0C19-48D3-B41B-70FB723E4AB8}" presName="Name0" presStyleCnt="0">
        <dgm:presLayoutVars>
          <dgm:orgChart val="1"/>
          <dgm:chPref val="1"/>
          <dgm:dir/>
          <dgm:animOne val="branch"/>
          <dgm:animLvl val="lvl"/>
          <dgm:resizeHandles/>
        </dgm:presLayoutVars>
      </dgm:prSet>
      <dgm:spPr/>
    </dgm:pt>
    <dgm:pt modelId="{B9413964-0B05-4F0A-8660-2775BF43CE30}" type="pres">
      <dgm:prSet presAssocID="{A8EC59E9-1726-46F2-89D4-471BC7551E53}" presName="hierRoot1" presStyleCnt="0">
        <dgm:presLayoutVars>
          <dgm:hierBranch val="init"/>
        </dgm:presLayoutVars>
      </dgm:prSet>
      <dgm:spPr/>
    </dgm:pt>
    <dgm:pt modelId="{FF5D6A3A-59CF-4D09-BAC0-2F87A3286605}" type="pres">
      <dgm:prSet presAssocID="{A8EC59E9-1726-46F2-89D4-471BC7551E53}" presName="rootComposite1" presStyleCnt="0"/>
      <dgm:spPr/>
    </dgm:pt>
    <dgm:pt modelId="{1021C3EB-3C53-4942-8CB1-2770F4F1E37C}" type="pres">
      <dgm:prSet presAssocID="{A8EC59E9-1726-46F2-89D4-471BC7551E53}" presName="rootText1" presStyleLbl="alignAcc1" presStyleIdx="0" presStyleCnt="0" custScaleX="284437" custScaleY="187031" custLinFactNeighborX="61951" custLinFactNeighborY="-25176">
        <dgm:presLayoutVars>
          <dgm:chPref val="3"/>
        </dgm:presLayoutVars>
      </dgm:prSet>
      <dgm:spPr/>
    </dgm:pt>
    <dgm:pt modelId="{993EA7ED-E668-4531-AC46-D183759A2260}" type="pres">
      <dgm:prSet presAssocID="{A8EC59E9-1726-46F2-89D4-471BC7551E53}" presName="topArc1" presStyleLbl="parChTrans1D1" presStyleIdx="0" presStyleCnt="26"/>
      <dgm:spPr/>
    </dgm:pt>
    <dgm:pt modelId="{EDC81888-4110-4FFE-A995-A4DBDF5A6F2F}" type="pres">
      <dgm:prSet presAssocID="{A8EC59E9-1726-46F2-89D4-471BC7551E53}" presName="bottomArc1" presStyleLbl="parChTrans1D1" presStyleIdx="1" presStyleCnt="26"/>
      <dgm:spPr/>
    </dgm:pt>
    <dgm:pt modelId="{6EDBB6CE-C8D3-45A1-93AB-E9359A751F6C}" type="pres">
      <dgm:prSet presAssocID="{A8EC59E9-1726-46F2-89D4-471BC7551E53}" presName="topConnNode1" presStyleLbl="node1" presStyleIdx="0" presStyleCnt="0"/>
      <dgm:spPr/>
    </dgm:pt>
    <dgm:pt modelId="{D921027C-C1BB-4942-B818-92909059DF85}" type="pres">
      <dgm:prSet presAssocID="{A8EC59E9-1726-46F2-89D4-471BC7551E53}" presName="hierChild2" presStyleCnt="0"/>
      <dgm:spPr/>
    </dgm:pt>
    <dgm:pt modelId="{29AA3A08-DFF1-46F2-91E8-641A4451A97E}" type="pres">
      <dgm:prSet presAssocID="{32ABCE94-46FB-4516-84A7-3B928C603D37}" presName="Name28" presStyleLbl="parChTrans1D2" presStyleIdx="0" presStyleCnt="2"/>
      <dgm:spPr/>
    </dgm:pt>
    <dgm:pt modelId="{F6626C86-9B31-4FE2-8051-292832D98157}" type="pres">
      <dgm:prSet presAssocID="{48E6C4F9-D552-4FA3-B889-45738FDC951F}" presName="hierRoot2" presStyleCnt="0">
        <dgm:presLayoutVars>
          <dgm:hierBranch/>
        </dgm:presLayoutVars>
      </dgm:prSet>
      <dgm:spPr/>
    </dgm:pt>
    <dgm:pt modelId="{E506235A-1D5E-49D3-805C-1A98AAB7E639}" type="pres">
      <dgm:prSet presAssocID="{48E6C4F9-D552-4FA3-B889-45738FDC951F}" presName="rootComposite2" presStyleCnt="0"/>
      <dgm:spPr/>
    </dgm:pt>
    <dgm:pt modelId="{66E51F68-4D2D-4D56-B6A0-AD0EF420AEB0}" type="pres">
      <dgm:prSet presAssocID="{48E6C4F9-D552-4FA3-B889-45738FDC951F}" presName="rootText2" presStyleLbl="alignAcc1" presStyleIdx="0" presStyleCnt="0" custScaleX="364202" custScaleY="194004" custLinFactNeighborX="49835" custLinFactNeighborY="-18882">
        <dgm:presLayoutVars>
          <dgm:chPref val="3"/>
        </dgm:presLayoutVars>
      </dgm:prSet>
      <dgm:spPr/>
    </dgm:pt>
    <dgm:pt modelId="{69419174-702C-4DC9-8297-FEBA74CA1C09}" type="pres">
      <dgm:prSet presAssocID="{48E6C4F9-D552-4FA3-B889-45738FDC951F}" presName="topArc2" presStyleLbl="parChTrans1D1" presStyleIdx="2" presStyleCnt="26"/>
      <dgm:spPr/>
    </dgm:pt>
    <dgm:pt modelId="{CFB7F957-E9B7-4CEC-A9D8-BA8B86341D92}" type="pres">
      <dgm:prSet presAssocID="{48E6C4F9-D552-4FA3-B889-45738FDC951F}" presName="bottomArc2" presStyleLbl="parChTrans1D1" presStyleIdx="3" presStyleCnt="26"/>
      <dgm:spPr/>
    </dgm:pt>
    <dgm:pt modelId="{0843E4B9-2322-40F9-83FD-DF36C57EBA24}" type="pres">
      <dgm:prSet presAssocID="{48E6C4F9-D552-4FA3-B889-45738FDC951F}" presName="topConnNode2" presStyleLbl="node2" presStyleIdx="0" presStyleCnt="0"/>
      <dgm:spPr/>
    </dgm:pt>
    <dgm:pt modelId="{1574AB90-CE6B-4EF7-96F9-3F9EEF19D535}" type="pres">
      <dgm:prSet presAssocID="{48E6C4F9-D552-4FA3-B889-45738FDC951F}" presName="hierChild4" presStyleCnt="0"/>
      <dgm:spPr/>
    </dgm:pt>
    <dgm:pt modelId="{DAE799D7-42D9-4A83-BA25-22210184C425}" type="pres">
      <dgm:prSet presAssocID="{5E56E821-F8DD-451F-ABE0-54175C59AC04}" presName="Name28" presStyleLbl="parChTrans1D3" presStyleIdx="0" presStyleCnt="2"/>
      <dgm:spPr/>
    </dgm:pt>
    <dgm:pt modelId="{F778E398-C2B6-4CB0-8C6F-6B6007CF7052}" type="pres">
      <dgm:prSet presAssocID="{BCE4F156-F881-431F-B309-3AD9500CD7B9}" presName="hierRoot2" presStyleCnt="0">
        <dgm:presLayoutVars>
          <dgm:hierBranch/>
        </dgm:presLayoutVars>
      </dgm:prSet>
      <dgm:spPr/>
    </dgm:pt>
    <dgm:pt modelId="{69DD1B81-3270-41A5-87EA-AE757328F70D}" type="pres">
      <dgm:prSet presAssocID="{BCE4F156-F881-431F-B309-3AD9500CD7B9}" presName="rootComposite2" presStyleCnt="0"/>
      <dgm:spPr/>
    </dgm:pt>
    <dgm:pt modelId="{DDCD9DA2-CC29-44FE-ADD5-1C0EBF92827C}" type="pres">
      <dgm:prSet presAssocID="{BCE4F156-F881-431F-B309-3AD9500CD7B9}" presName="rootText2" presStyleLbl="alignAcc1" presStyleIdx="0" presStyleCnt="0" custScaleX="223107" custScaleY="193510" custLinFactNeighborX="60940" custLinFactNeighborY="6294">
        <dgm:presLayoutVars>
          <dgm:chPref val="3"/>
        </dgm:presLayoutVars>
      </dgm:prSet>
      <dgm:spPr/>
    </dgm:pt>
    <dgm:pt modelId="{08A9668D-DB48-465A-8042-025417EBBB57}" type="pres">
      <dgm:prSet presAssocID="{BCE4F156-F881-431F-B309-3AD9500CD7B9}" presName="topArc2" presStyleLbl="parChTrans1D1" presStyleIdx="4" presStyleCnt="26"/>
      <dgm:spPr/>
    </dgm:pt>
    <dgm:pt modelId="{5F27A70A-C898-4FD9-BFC2-BB6F5D8DA1FD}" type="pres">
      <dgm:prSet presAssocID="{BCE4F156-F881-431F-B309-3AD9500CD7B9}" presName="bottomArc2" presStyleLbl="parChTrans1D1" presStyleIdx="5" presStyleCnt="26"/>
      <dgm:spPr/>
    </dgm:pt>
    <dgm:pt modelId="{E65521C0-2753-4E50-82E5-C8ED021AAA7F}" type="pres">
      <dgm:prSet presAssocID="{BCE4F156-F881-431F-B309-3AD9500CD7B9}" presName="topConnNode2" presStyleLbl="node3" presStyleIdx="0" presStyleCnt="0"/>
      <dgm:spPr/>
    </dgm:pt>
    <dgm:pt modelId="{A715644E-B740-46CD-AEF9-A894CC7032DD}" type="pres">
      <dgm:prSet presAssocID="{BCE4F156-F881-431F-B309-3AD9500CD7B9}" presName="hierChild4" presStyleCnt="0"/>
      <dgm:spPr/>
    </dgm:pt>
    <dgm:pt modelId="{3A349521-FE5C-4317-AAFD-453FE2F226A9}" type="pres">
      <dgm:prSet presAssocID="{F0AE2D77-B551-4FD6-B9D2-60595F986C43}" presName="Name28" presStyleLbl="parChTrans1D4" presStyleIdx="0" presStyleCnt="8"/>
      <dgm:spPr/>
    </dgm:pt>
    <dgm:pt modelId="{BF4DABA9-38D9-4F85-ABCE-D09C2C634BF3}" type="pres">
      <dgm:prSet presAssocID="{50ECF387-D73F-402B-AA20-D6DCA1A2B2C2}" presName="hierRoot2" presStyleCnt="0">
        <dgm:presLayoutVars>
          <dgm:hierBranch val="init"/>
        </dgm:presLayoutVars>
      </dgm:prSet>
      <dgm:spPr/>
    </dgm:pt>
    <dgm:pt modelId="{C8B980C5-698D-406D-8437-9A75A711009B}" type="pres">
      <dgm:prSet presAssocID="{50ECF387-D73F-402B-AA20-D6DCA1A2B2C2}" presName="rootComposite2" presStyleCnt="0"/>
      <dgm:spPr/>
    </dgm:pt>
    <dgm:pt modelId="{868A907A-3AED-49DB-8190-38270E353A1E}" type="pres">
      <dgm:prSet presAssocID="{50ECF387-D73F-402B-AA20-D6DCA1A2B2C2}" presName="rootText2" presStyleLbl="alignAcc1" presStyleIdx="0" presStyleCnt="0" custScaleX="241090" custScaleY="200437" custLinFactNeighborX="48802" custLinFactNeighborY="25176">
        <dgm:presLayoutVars>
          <dgm:chPref val="3"/>
        </dgm:presLayoutVars>
      </dgm:prSet>
      <dgm:spPr/>
    </dgm:pt>
    <dgm:pt modelId="{041CF45C-E4AD-431B-BFD3-7775548B71A4}" type="pres">
      <dgm:prSet presAssocID="{50ECF387-D73F-402B-AA20-D6DCA1A2B2C2}" presName="topArc2" presStyleLbl="parChTrans1D1" presStyleIdx="6" presStyleCnt="26"/>
      <dgm:spPr/>
    </dgm:pt>
    <dgm:pt modelId="{B615ACFF-6AC1-4A63-8EB7-5615253FEB8C}" type="pres">
      <dgm:prSet presAssocID="{50ECF387-D73F-402B-AA20-D6DCA1A2B2C2}" presName="bottomArc2" presStyleLbl="parChTrans1D1" presStyleIdx="7" presStyleCnt="26"/>
      <dgm:spPr/>
    </dgm:pt>
    <dgm:pt modelId="{5BE9F8AA-0DC0-4E1F-A9AE-33527C9DD94A}" type="pres">
      <dgm:prSet presAssocID="{50ECF387-D73F-402B-AA20-D6DCA1A2B2C2}" presName="topConnNode2" presStyleLbl="node4" presStyleIdx="0" presStyleCnt="0"/>
      <dgm:spPr/>
    </dgm:pt>
    <dgm:pt modelId="{78B64E03-871C-4AE2-B0AF-AC1FD3F2895E}" type="pres">
      <dgm:prSet presAssocID="{50ECF387-D73F-402B-AA20-D6DCA1A2B2C2}" presName="hierChild4" presStyleCnt="0"/>
      <dgm:spPr/>
    </dgm:pt>
    <dgm:pt modelId="{CE180929-FC08-4FBC-8056-1158969E30E5}" type="pres">
      <dgm:prSet presAssocID="{DF96C157-6BFB-4672-8837-42FC2B17C760}" presName="Name28" presStyleLbl="parChTrans1D4" presStyleIdx="1" presStyleCnt="8"/>
      <dgm:spPr/>
    </dgm:pt>
    <dgm:pt modelId="{DA7BF5E0-FD65-4BBC-9DFF-3074C8F65E88}" type="pres">
      <dgm:prSet presAssocID="{9581B7B4-B6C0-4DF2-B201-94CF4B9A45C4}" presName="hierRoot2" presStyleCnt="0">
        <dgm:presLayoutVars>
          <dgm:hierBranch/>
        </dgm:presLayoutVars>
      </dgm:prSet>
      <dgm:spPr/>
    </dgm:pt>
    <dgm:pt modelId="{1AA2EE82-9B43-4687-B61E-1ABF132F9CBE}" type="pres">
      <dgm:prSet presAssocID="{9581B7B4-B6C0-4DF2-B201-94CF4B9A45C4}" presName="rootComposite2" presStyleCnt="0"/>
      <dgm:spPr/>
    </dgm:pt>
    <dgm:pt modelId="{6BC618F6-AD56-47C8-B2A3-1888D86D269B}" type="pres">
      <dgm:prSet presAssocID="{9581B7B4-B6C0-4DF2-B201-94CF4B9A45C4}" presName="rootText2" presStyleLbl="alignAcc1" presStyleIdx="0" presStyleCnt="0" custScaleX="223636" custScaleY="190729" custLinFactNeighborX="47602" custLinFactNeighborY="37059">
        <dgm:presLayoutVars>
          <dgm:chPref val="3"/>
        </dgm:presLayoutVars>
      </dgm:prSet>
      <dgm:spPr/>
    </dgm:pt>
    <dgm:pt modelId="{26EF0044-E4D4-4DCA-8690-08F817B54DCA}" type="pres">
      <dgm:prSet presAssocID="{9581B7B4-B6C0-4DF2-B201-94CF4B9A45C4}" presName="topArc2" presStyleLbl="parChTrans1D1" presStyleIdx="8" presStyleCnt="26"/>
      <dgm:spPr/>
    </dgm:pt>
    <dgm:pt modelId="{AEDD6128-0369-40BD-BBC9-F5C2DDD197C2}" type="pres">
      <dgm:prSet presAssocID="{9581B7B4-B6C0-4DF2-B201-94CF4B9A45C4}" presName="bottomArc2" presStyleLbl="parChTrans1D1" presStyleIdx="9" presStyleCnt="26"/>
      <dgm:spPr/>
    </dgm:pt>
    <dgm:pt modelId="{771F20B0-D246-4451-A2BA-F7B86B1C75BD}" type="pres">
      <dgm:prSet presAssocID="{9581B7B4-B6C0-4DF2-B201-94CF4B9A45C4}" presName="topConnNode2" presStyleLbl="node4" presStyleIdx="0" presStyleCnt="0"/>
      <dgm:spPr/>
    </dgm:pt>
    <dgm:pt modelId="{095FC1C5-F8EC-4051-B168-EDDD9E000B50}" type="pres">
      <dgm:prSet presAssocID="{9581B7B4-B6C0-4DF2-B201-94CF4B9A45C4}" presName="hierChild4" presStyleCnt="0"/>
      <dgm:spPr/>
    </dgm:pt>
    <dgm:pt modelId="{981F9700-2EDC-49B4-83AF-B1C52C1C6DEC}" type="pres">
      <dgm:prSet presAssocID="{2F95BF5E-7BEC-474E-8916-7D1A79FC4711}" presName="Name28" presStyleLbl="parChTrans1D4" presStyleIdx="2" presStyleCnt="8"/>
      <dgm:spPr/>
    </dgm:pt>
    <dgm:pt modelId="{DBEDC7BC-1762-42CE-8275-B4255F4658B6}" type="pres">
      <dgm:prSet presAssocID="{813B6BA7-2AA3-4DE4-9C04-CAE562161C78}" presName="hierRoot2" presStyleCnt="0">
        <dgm:presLayoutVars>
          <dgm:hierBranch val="init"/>
        </dgm:presLayoutVars>
      </dgm:prSet>
      <dgm:spPr/>
    </dgm:pt>
    <dgm:pt modelId="{6C8CFB4B-5D56-408A-ACCB-F824EDB79CB3}" type="pres">
      <dgm:prSet presAssocID="{813B6BA7-2AA3-4DE4-9C04-CAE562161C78}" presName="rootComposite2" presStyleCnt="0"/>
      <dgm:spPr/>
    </dgm:pt>
    <dgm:pt modelId="{32E851CB-44F3-490F-9446-A9E3C4386048}" type="pres">
      <dgm:prSet presAssocID="{813B6BA7-2AA3-4DE4-9C04-CAE562161C78}" presName="rootText2" presStyleLbl="alignAcc1" presStyleIdx="0" presStyleCnt="0" custScaleX="256609" custScaleY="197485" custLinFactNeighborX="88133" custLinFactNeighborY="55473">
        <dgm:presLayoutVars>
          <dgm:chPref val="3"/>
        </dgm:presLayoutVars>
      </dgm:prSet>
      <dgm:spPr/>
    </dgm:pt>
    <dgm:pt modelId="{03E8DE57-2A21-419C-9CFE-8363BCE41C40}" type="pres">
      <dgm:prSet presAssocID="{813B6BA7-2AA3-4DE4-9C04-CAE562161C78}" presName="topArc2" presStyleLbl="parChTrans1D1" presStyleIdx="10" presStyleCnt="26"/>
      <dgm:spPr/>
    </dgm:pt>
    <dgm:pt modelId="{7AA3BA4E-BD0B-4F02-99C1-4D70021404FD}" type="pres">
      <dgm:prSet presAssocID="{813B6BA7-2AA3-4DE4-9C04-CAE562161C78}" presName="bottomArc2" presStyleLbl="parChTrans1D1" presStyleIdx="11" presStyleCnt="26"/>
      <dgm:spPr/>
    </dgm:pt>
    <dgm:pt modelId="{A761B2F5-7CF5-4EF7-958E-EFE20EDC64FA}" type="pres">
      <dgm:prSet presAssocID="{813B6BA7-2AA3-4DE4-9C04-CAE562161C78}" presName="topConnNode2" presStyleLbl="node4" presStyleIdx="0" presStyleCnt="0"/>
      <dgm:spPr/>
    </dgm:pt>
    <dgm:pt modelId="{14A60592-19BE-407F-AFE3-5464B7432700}" type="pres">
      <dgm:prSet presAssocID="{813B6BA7-2AA3-4DE4-9C04-CAE562161C78}" presName="hierChild4" presStyleCnt="0"/>
      <dgm:spPr/>
    </dgm:pt>
    <dgm:pt modelId="{E732211C-81DB-4547-ADC2-373B00C5E6F0}" type="pres">
      <dgm:prSet presAssocID="{CD9A3BD5-3B8E-4C27-B6BC-E019E6BFAB51}" presName="Name28" presStyleLbl="parChTrans1D4" presStyleIdx="3" presStyleCnt="8"/>
      <dgm:spPr/>
    </dgm:pt>
    <dgm:pt modelId="{38D5119B-4C06-443D-B7D0-0B622C1019FA}" type="pres">
      <dgm:prSet presAssocID="{4C304F01-3355-474A-A7C4-D3D8171A3FDB}" presName="hierRoot2" presStyleCnt="0">
        <dgm:presLayoutVars>
          <dgm:hierBranch val="init"/>
        </dgm:presLayoutVars>
      </dgm:prSet>
      <dgm:spPr/>
    </dgm:pt>
    <dgm:pt modelId="{8DC8C37E-521C-4CE6-97E1-6CDADAA3A595}" type="pres">
      <dgm:prSet presAssocID="{4C304F01-3355-474A-A7C4-D3D8171A3FDB}" presName="rootComposite2" presStyleCnt="0"/>
      <dgm:spPr/>
    </dgm:pt>
    <dgm:pt modelId="{2DB787C5-3DA8-4C83-9A60-AC115D354F0B}" type="pres">
      <dgm:prSet presAssocID="{4C304F01-3355-474A-A7C4-D3D8171A3FDB}" presName="rootText2" presStyleLbl="alignAcc1" presStyleIdx="0" presStyleCnt="0" custScaleX="177197" custScaleY="142683" custLinFactNeighborX="78678" custLinFactNeighborY="74621">
        <dgm:presLayoutVars>
          <dgm:chPref val="3"/>
        </dgm:presLayoutVars>
      </dgm:prSet>
      <dgm:spPr/>
    </dgm:pt>
    <dgm:pt modelId="{1870277C-D13E-49E7-A807-4DB587C45BFC}" type="pres">
      <dgm:prSet presAssocID="{4C304F01-3355-474A-A7C4-D3D8171A3FDB}" presName="topArc2" presStyleLbl="parChTrans1D1" presStyleIdx="12" presStyleCnt="26"/>
      <dgm:spPr/>
    </dgm:pt>
    <dgm:pt modelId="{FAD42AF7-879B-4F8C-A081-B6CB16589635}" type="pres">
      <dgm:prSet presAssocID="{4C304F01-3355-474A-A7C4-D3D8171A3FDB}" presName="bottomArc2" presStyleLbl="parChTrans1D1" presStyleIdx="13" presStyleCnt="26"/>
      <dgm:spPr/>
    </dgm:pt>
    <dgm:pt modelId="{317617D1-2368-4EE6-BA6E-124739E7CFF7}" type="pres">
      <dgm:prSet presAssocID="{4C304F01-3355-474A-A7C4-D3D8171A3FDB}" presName="topConnNode2" presStyleLbl="node4" presStyleIdx="0" presStyleCnt="0"/>
      <dgm:spPr/>
    </dgm:pt>
    <dgm:pt modelId="{A665001D-AA48-4BC2-BA46-4DF62D013D07}" type="pres">
      <dgm:prSet presAssocID="{4C304F01-3355-474A-A7C4-D3D8171A3FDB}" presName="hierChild4" presStyleCnt="0"/>
      <dgm:spPr/>
    </dgm:pt>
    <dgm:pt modelId="{554C6B5D-7F2C-46EC-B7BF-8E3EE46840E2}" type="pres">
      <dgm:prSet presAssocID="{4C304F01-3355-474A-A7C4-D3D8171A3FDB}" presName="hierChild5" presStyleCnt="0"/>
      <dgm:spPr/>
    </dgm:pt>
    <dgm:pt modelId="{E69A342B-FD52-41B6-AC93-822DB97B91EC}" type="pres">
      <dgm:prSet presAssocID="{78FECB33-8851-4AFA-81D0-085E9688E560}" presName="Name28" presStyleLbl="parChTrans1D4" presStyleIdx="4" presStyleCnt="8"/>
      <dgm:spPr/>
    </dgm:pt>
    <dgm:pt modelId="{07FF51FB-2E3F-4F66-8AD7-F213643AC76D}" type="pres">
      <dgm:prSet presAssocID="{81BA853D-2EC9-48A8-83CF-B61005D0C6B7}" presName="hierRoot2" presStyleCnt="0">
        <dgm:presLayoutVars>
          <dgm:hierBranch val="init"/>
        </dgm:presLayoutVars>
      </dgm:prSet>
      <dgm:spPr/>
    </dgm:pt>
    <dgm:pt modelId="{579F510A-56FA-4473-97F2-17CB57C413C1}" type="pres">
      <dgm:prSet presAssocID="{81BA853D-2EC9-48A8-83CF-B61005D0C6B7}" presName="rootComposite2" presStyleCnt="0"/>
      <dgm:spPr/>
    </dgm:pt>
    <dgm:pt modelId="{F9C3121E-898D-4EDF-A491-018749F50383}" type="pres">
      <dgm:prSet presAssocID="{81BA853D-2EC9-48A8-83CF-B61005D0C6B7}" presName="rootText2" presStyleLbl="alignAcc1" presStyleIdx="0" presStyleCnt="0" custScaleX="158732" custScaleY="153964" custLinFactX="-42650" custLinFactY="-100000" custLinFactNeighborX="-100000" custLinFactNeighborY="-123183">
        <dgm:presLayoutVars>
          <dgm:chPref val="3"/>
        </dgm:presLayoutVars>
      </dgm:prSet>
      <dgm:spPr/>
    </dgm:pt>
    <dgm:pt modelId="{29D04C63-2501-41D6-B7AC-D6C540B50F59}" type="pres">
      <dgm:prSet presAssocID="{81BA853D-2EC9-48A8-83CF-B61005D0C6B7}" presName="topArc2" presStyleLbl="parChTrans1D1" presStyleIdx="14" presStyleCnt="26"/>
      <dgm:spPr/>
    </dgm:pt>
    <dgm:pt modelId="{38344B01-8692-4706-8B5F-92FA791217FD}" type="pres">
      <dgm:prSet presAssocID="{81BA853D-2EC9-48A8-83CF-B61005D0C6B7}" presName="bottomArc2" presStyleLbl="parChTrans1D1" presStyleIdx="15" presStyleCnt="26"/>
      <dgm:spPr/>
    </dgm:pt>
    <dgm:pt modelId="{2DA62329-3CA4-45C0-906F-E06B56F4E723}" type="pres">
      <dgm:prSet presAssocID="{81BA853D-2EC9-48A8-83CF-B61005D0C6B7}" presName="topConnNode2" presStyleLbl="node4" presStyleIdx="0" presStyleCnt="0"/>
      <dgm:spPr/>
    </dgm:pt>
    <dgm:pt modelId="{8BFBAC25-25C0-4363-895E-9F256195C13C}" type="pres">
      <dgm:prSet presAssocID="{81BA853D-2EC9-48A8-83CF-B61005D0C6B7}" presName="hierChild4" presStyleCnt="0"/>
      <dgm:spPr/>
    </dgm:pt>
    <dgm:pt modelId="{469DCC5D-832E-46AB-A6C7-C7A7D80D92F4}" type="pres">
      <dgm:prSet presAssocID="{81BA853D-2EC9-48A8-83CF-B61005D0C6B7}" presName="hierChild5" presStyleCnt="0"/>
      <dgm:spPr/>
    </dgm:pt>
    <dgm:pt modelId="{92DCE8AD-FA3E-46D4-862D-6F5B02D3E08A}" type="pres">
      <dgm:prSet presAssocID="{813B6BA7-2AA3-4DE4-9C04-CAE562161C78}" presName="hierChild5" presStyleCnt="0"/>
      <dgm:spPr/>
    </dgm:pt>
    <dgm:pt modelId="{8DCC4AB4-7442-4425-ACA1-425AB4FA35C7}" type="pres">
      <dgm:prSet presAssocID="{1A531715-076A-4224-8B8E-BD18F30A8036}" presName="Name28" presStyleLbl="parChTrans1D4" presStyleIdx="5" presStyleCnt="8"/>
      <dgm:spPr/>
    </dgm:pt>
    <dgm:pt modelId="{B4D92251-4CFB-4C81-A66A-EE779E8429F0}" type="pres">
      <dgm:prSet presAssocID="{D962A61A-8CDA-4CD9-ACD3-E2E2C41B4705}" presName="hierRoot2" presStyleCnt="0">
        <dgm:presLayoutVars>
          <dgm:hierBranch val="init"/>
        </dgm:presLayoutVars>
      </dgm:prSet>
      <dgm:spPr/>
    </dgm:pt>
    <dgm:pt modelId="{EC4E85E9-EBD2-4FE1-826A-8FB3489E07CE}" type="pres">
      <dgm:prSet presAssocID="{D962A61A-8CDA-4CD9-ACD3-E2E2C41B4705}" presName="rootComposite2" presStyleCnt="0"/>
      <dgm:spPr/>
    </dgm:pt>
    <dgm:pt modelId="{E2F89803-C344-43E5-B64F-714C3355042B}" type="pres">
      <dgm:prSet presAssocID="{D962A61A-8CDA-4CD9-ACD3-E2E2C41B4705}" presName="rootText2" presStyleLbl="alignAcc1" presStyleIdx="0" presStyleCnt="0" custScaleX="285833" custScaleY="194697" custLinFactNeighborX="18014" custLinFactNeighborY="55005">
        <dgm:presLayoutVars>
          <dgm:chPref val="3"/>
        </dgm:presLayoutVars>
      </dgm:prSet>
      <dgm:spPr/>
    </dgm:pt>
    <dgm:pt modelId="{F03BAADD-8D54-4776-B360-9B56F1A77CE3}" type="pres">
      <dgm:prSet presAssocID="{D962A61A-8CDA-4CD9-ACD3-E2E2C41B4705}" presName="topArc2" presStyleLbl="parChTrans1D1" presStyleIdx="16" presStyleCnt="26"/>
      <dgm:spPr/>
    </dgm:pt>
    <dgm:pt modelId="{D3DCD5F6-223E-44EA-A610-EC230F1F4D1E}" type="pres">
      <dgm:prSet presAssocID="{D962A61A-8CDA-4CD9-ACD3-E2E2C41B4705}" presName="bottomArc2" presStyleLbl="parChTrans1D1" presStyleIdx="17" presStyleCnt="26"/>
      <dgm:spPr/>
    </dgm:pt>
    <dgm:pt modelId="{4F32AC70-9FA4-43C4-B92B-FEE1256D423D}" type="pres">
      <dgm:prSet presAssocID="{D962A61A-8CDA-4CD9-ACD3-E2E2C41B4705}" presName="topConnNode2" presStyleLbl="node4" presStyleIdx="0" presStyleCnt="0"/>
      <dgm:spPr/>
    </dgm:pt>
    <dgm:pt modelId="{FEB9E1B3-A271-4076-9896-E69B8E79D3F4}" type="pres">
      <dgm:prSet presAssocID="{D962A61A-8CDA-4CD9-ACD3-E2E2C41B4705}" presName="hierChild4" presStyleCnt="0"/>
      <dgm:spPr/>
    </dgm:pt>
    <dgm:pt modelId="{2E824F54-622C-4B70-BC9D-A296982AC274}" type="pres">
      <dgm:prSet presAssocID="{D962A61A-8CDA-4CD9-ACD3-E2E2C41B4705}" presName="hierChild5" presStyleCnt="0"/>
      <dgm:spPr/>
    </dgm:pt>
    <dgm:pt modelId="{A88CB98E-90F4-4F57-9D22-DC1E177B2842}" type="pres">
      <dgm:prSet presAssocID="{9581B7B4-B6C0-4DF2-B201-94CF4B9A45C4}" presName="hierChild5" presStyleCnt="0"/>
      <dgm:spPr/>
    </dgm:pt>
    <dgm:pt modelId="{F6CA9F63-812D-4908-9A6D-D8D9756BDCCA}" type="pres">
      <dgm:prSet presAssocID="{D8650CB7-8D06-49CD-A0C2-BEF1ED08F753}" presName="Name28" presStyleLbl="parChTrans1D4" presStyleIdx="6" presStyleCnt="8"/>
      <dgm:spPr/>
    </dgm:pt>
    <dgm:pt modelId="{D8AA8B7A-6FF5-4FA7-8930-90B1454D7760}" type="pres">
      <dgm:prSet presAssocID="{1C2F317D-852C-4B8D-B4BB-1FF5E4AAF4DC}" presName="hierRoot2" presStyleCnt="0">
        <dgm:presLayoutVars>
          <dgm:hierBranch val="init"/>
        </dgm:presLayoutVars>
      </dgm:prSet>
      <dgm:spPr/>
    </dgm:pt>
    <dgm:pt modelId="{38295196-0FF1-4BB8-8722-195B52084AE0}" type="pres">
      <dgm:prSet presAssocID="{1C2F317D-852C-4B8D-B4BB-1FF5E4AAF4DC}" presName="rootComposite2" presStyleCnt="0"/>
      <dgm:spPr/>
    </dgm:pt>
    <dgm:pt modelId="{68077388-5A38-45FC-B680-ECB46E8A49C4}" type="pres">
      <dgm:prSet presAssocID="{1C2F317D-852C-4B8D-B4BB-1FF5E4AAF4DC}" presName="rootText2" presStyleLbl="alignAcc1" presStyleIdx="0" presStyleCnt="0" custScaleX="219084" custScaleY="183646" custLinFactNeighborX="60806" custLinFactNeighborY="37059">
        <dgm:presLayoutVars>
          <dgm:chPref val="3"/>
        </dgm:presLayoutVars>
      </dgm:prSet>
      <dgm:spPr/>
    </dgm:pt>
    <dgm:pt modelId="{C11B6491-705C-4ABD-BE20-97C647CD9334}" type="pres">
      <dgm:prSet presAssocID="{1C2F317D-852C-4B8D-B4BB-1FF5E4AAF4DC}" presName="topArc2" presStyleLbl="parChTrans1D1" presStyleIdx="18" presStyleCnt="26"/>
      <dgm:spPr/>
    </dgm:pt>
    <dgm:pt modelId="{3F21C9D9-B4F7-4545-963F-570EA72CC4DD}" type="pres">
      <dgm:prSet presAssocID="{1C2F317D-852C-4B8D-B4BB-1FF5E4AAF4DC}" presName="bottomArc2" presStyleLbl="parChTrans1D1" presStyleIdx="19" presStyleCnt="26"/>
      <dgm:spPr/>
    </dgm:pt>
    <dgm:pt modelId="{CE0E5523-2D15-4D0B-8F94-3891E13D80DF}" type="pres">
      <dgm:prSet presAssocID="{1C2F317D-852C-4B8D-B4BB-1FF5E4AAF4DC}" presName="topConnNode2" presStyleLbl="node4" presStyleIdx="0" presStyleCnt="0"/>
      <dgm:spPr/>
    </dgm:pt>
    <dgm:pt modelId="{31E0870C-14F1-4877-ADDF-E6BFB9DAB2D8}" type="pres">
      <dgm:prSet presAssocID="{1C2F317D-852C-4B8D-B4BB-1FF5E4AAF4DC}" presName="hierChild4" presStyleCnt="0"/>
      <dgm:spPr/>
    </dgm:pt>
    <dgm:pt modelId="{59ACA91B-1705-4737-9C51-FE5AEE49C346}" type="pres">
      <dgm:prSet presAssocID="{1C2F317D-852C-4B8D-B4BB-1FF5E4AAF4DC}" presName="hierChild5" presStyleCnt="0"/>
      <dgm:spPr/>
    </dgm:pt>
    <dgm:pt modelId="{07C408DC-A217-44D1-BB86-6D27AD140167}" type="pres">
      <dgm:prSet presAssocID="{50ECF387-D73F-402B-AA20-D6DCA1A2B2C2}" presName="hierChild5" presStyleCnt="0"/>
      <dgm:spPr/>
    </dgm:pt>
    <dgm:pt modelId="{6828C591-DDF6-4862-9CC4-B63B73E334CA}" type="pres">
      <dgm:prSet presAssocID="{E899F11B-993F-4846-AA64-8ED9CC1CCA15}" presName="Name28" presStyleLbl="parChTrans1D4" presStyleIdx="7" presStyleCnt="8"/>
      <dgm:spPr/>
    </dgm:pt>
    <dgm:pt modelId="{1B3898FA-DDCD-4B0C-8229-F78CA9834A63}" type="pres">
      <dgm:prSet presAssocID="{4F580D29-E9B0-47BC-AB30-80A60AA8D49B}" presName="hierRoot2" presStyleCnt="0">
        <dgm:presLayoutVars>
          <dgm:hierBranch val="init"/>
        </dgm:presLayoutVars>
      </dgm:prSet>
      <dgm:spPr/>
    </dgm:pt>
    <dgm:pt modelId="{6F24E50C-1026-492C-ADCA-6111C650B61A}" type="pres">
      <dgm:prSet presAssocID="{4F580D29-E9B0-47BC-AB30-80A60AA8D49B}" presName="rootComposite2" presStyleCnt="0"/>
      <dgm:spPr/>
    </dgm:pt>
    <dgm:pt modelId="{4313FFCF-6476-4AFE-A39E-94A2EB745F49}" type="pres">
      <dgm:prSet presAssocID="{4F580D29-E9B0-47BC-AB30-80A60AA8D49B}" presName="rootText2" presStyleLbl="alignAcc1" presStyleIdx="0" presStyleCnt="0" custScaleX="178724" custScaleY="149964" custLinFactNeighborX="54384" custLinFactNeighborY="25176">
        <dgm:presLayoutVars>
          <dgm:chPref val="3"/>
        </dgm:presLayoutVars>
      </dgm:prSet>
      <dgm:spPr/>
    </dgm:pt>
    <dgm:pt modelId="{680EEDB8-08D0-44B0-B0AE-64076CF78428}" type="pres">
      <dgm:prSet presAssocID="{4F580D29-E9B0-47BC-AB30-80A60AA8D49B}" presName="topArc2" presStyleLbl="parChTrans1D1" presStyleIdx="20" presStyleCnt="26"/>
      <dgm:spPr/>
    </dgm:pt>
    <dgm:pt modelId="{EDCBA3E1-30E4-48E6-B555-86B6B85CFC1A}" type="pres">
      <dgm:prSet presAssocID="{4F580D29-E9B0-47BC-AB30-80A60AA8D49B}" presName="bottomArc2" presStyleLbl="parChTrans1D1" presStyleIdx="21" presStyleCnt="26"/>
      <dgm:spPr/>
    </dgm:pt>
    <dgm:pt modelId="{E703A831-7566-40B4-8AA4-835E1AA9BF04}" type="pres">
      <dgm:prSet presAssocID="{4F580D29-E9B0-47BC-AB30-80A60AA8D49B}" presName="topConnNode2" presStyleLbl="node4" presStyleIdx="0" presStyleCnt="0"/>
      <dgm:spPr/>
    </dgm:pt>
    <dgm:pt modelId="{C4AEE563-785E-429E-BA98-B88C550A93F3}" type="pres">
      <dgm:prSet presAssocID="{4F580D29-E9B0-47BC-AB30-80A60AA8D49B}" presName="hierChild4" presStyleCnt="0"/>
      <dgm:spPr/>
    </dgm:pt>
    <dgm:pt modelId="{2B65FB3D-58EE-4255-B893-340C26840575}" type="pres">
      <dgm:prSet presAssocID="{4F580D29-E9B0-47BC-AB30-80A60AA8D49B}" presName="hierChild5" presStyleCnt="0"/>
      <dgm:spPr/>
    </dgm:pt>
    <dgm:pt modelId="{E64D5062-AE53-4B80-A289-092B183ED6EF}" type="pres">
      <dgm:prSet presAssocID="{BCE4F156-F881-431F-B309-3AD9500CD7B9}" presName="hierChild5" presStyleCnt="0"/>
      <dgm:spPr/>
    </dgm:pt>
    <dgm:pt modelId="{F966F9E8-F3CE-487A-90C1-1D5E7392CB24}" type="pres">
      <dgm:prSet presAssocID="{45BF23C2-7626-4EAB-875A-EDF97989F28C}" presName="Name28" presStyleLbl="parChTrans1D3" presStyleIdx="1" presStyleCnt="2"/>
      <dgm:spPr/>
    </dgm:pt>
    <dgm:pt modelId="{C60B81A7-E24D-4FD5-8E50-4B0E1AAED61A}" type="pres">
      <dgm:prSet presAssocID="{9894362B-170F-4839-A5AB-A1637BC71F24}" presName="hierRoot2" presStyleCnt="0">
        <dgm:presLayoutVars>
          <dgm:hierBranch val="init"/>
        </dgm:presLayoutVars>
      </dgm:prSet>
      <dgm:spPr/>
    </dgm:pt>
    <dgm:pt modelId="{5AD03A5F-6581-441B-9B59-1072C7DAD2C0}" type="pres">
      <dgm:prSet presAssocID="{9894362B-170F-4839-A5AB-A1637BC71F24}" presName="rootComposite2" presStyleCnt="0"/>
      <dgm:spPr/>
    </dgm:pt>
    <dgm:pt modelId="{43632DD5-4D2D-4899-95E7-E96DABB5DEC0}" type="pres">
      <dgm:prSet presAssocID="{9894362B-170F-4839-A5AB-A1637BC71F24}" presName="rootText2" presStyleLbl="alignAcc1" presStyleIdx="0" presStyleCnt="0" custScaleX="195009" custScaleY="150637" custLinFactNeighborX="33058" custLinFactNeighborY="6294">
        <dgm:presLayoutVars>
          <dgm:chPref val="3"/>
        </dgm:presLayoutVars>
      </dgm:prSet>
      <dgm:spPr/>
    </dgm:pt>
    <dgm:pt modelId="{9FB75BB9-E5BF-497B-A6BE-5C386A00E76C}" type="pres">
      <dgm:prSet presAssocID="{9894362B-170F-4839-A5AB-A1637BC71F24}" presName="topArc2" presStyleLbl="parChTrans1D1" presStyleIdx="22" presStyleCnt="26"/>
      <dgm:spPr/>
    </dgm:pt>
    <dgm:pt modelId="{51545471-71B1-4E93-B381-781D9DABC2FE}" type="pres">
      <dgm:prSet presAssocID="{9894362B-170F-4839-A5AB-A1637BC71F24}" presName="bottomArc2" presStyleLbl="parChTrans1D1" presStyleIdx="23" presStyleCnt="26"/>
      <dgm:spPr/>
    </dgm:pt>
    <dgm:pt modelId="{3328A5DA-A8D7-4B33-ABF0-BA448B07623B}" type="pres">
      <dgm:prSet presAssocID="{9894362B-170F-4839-A5AB-A1637BC71F24}" presName="topConnNode2" presStyleLbl="node3" presStyleIdx="0" presStyleCnt="0"/>
      <dgm:spPr/>
    </dgm:pt>
    <dgm:pt modelId="{E94744D7-5B21-4ECA-BDF1-372CF20530CD}" type="pres">
      <dgm:prSet presAssocID="{9894362B-170F-4839-A5AB-A1637BC71F24}" presName="hierChild4" presStyleCnt="0"/>
      <dgm:spPr/>
    </dgm:pt>
    <dgm:pt modelId="{65052799-1009-431A-871A-29C4111ABB68}" type="pres">
      <dgm:prSet presAssocID="{9894362B-170F-4839-A5AB-A1637BC71F24}" presName="hierChild5" presStyleCnt="0"/>
      <dgm:spPr/>
    </dgm:pt>
    <dgm:pt modelId="{87A2CE99-1574-49D0-9526-861B4854AA19}" type="pres">
      <dgm:prSet presAssocID="{48E6C4F9-D552-4FA3-B889-45738FDC951F}" presName="hierChild5" presStyleCnt="0"/>
      <dgm:spPr/>
    </dgm:pt>
    <dgm:pt modelId="{6CBD481B-9BBB-4020-A0D5-0DE699C2A642}" type="pres">
      <dgm:prSet presAssocID="{4C85D7AA-09BF-4F29-B2B2-C2944D122473}" presName="Name28" presStyleLbl="parChTrans1D2" presStyleIdx="1" presStyleCnt="2"/>
      <dgm:spPr/>
    </dgm:pt>
    <dgm:pt modelId="{EB2B1AA3-BE0C-4C7D-86F8-DB44D9CC647B}" type="pres">
      <dgm:prSet presAssocID="{195CD905-8ACB-4576-B129-84494E6CAB48}" presName="hierRoot2" presStyleCnt="0">
        <dgm:presLayoutVars>
          <dgm:hierBranch val="init"/>
        </dgm:presLayoutVars>
      </dgm:prSet>
      <dgm:spPr/>
    </dgm:pt>
    <dgm:pt modelId="{12ACF8EC-1D34-47FA-881C-C8FDF8B8D55D}" type="pres">
      <dgm:prSet presAssocID="{195CD905-8ACB-4576-B129-84494E6CAB48}" presName="rootComposite2" presStyleCnt="0"/>
      <dgm:spPr/>
    </dgm:pt>
    <dgm:pt modelId="{17B86C4A-A4FB-4F5E-A593-F60D19BC0911}" type="pres">
      <dgm:prSet presAssocID="{195CD905-8ACB-4576-B129-84494E6CAB48}" presName="rootText2" presStyleLbl="alignAcc1" presStyleIdx="0" presStyleCnt="0" custScaleX="172498" custScaleY="149523" custLinFactNeighborX="-35393" custLinFactNeighborY="-18871">
        <dgm:presLayoutVars>
          <dgm:chPref val="3"/>
        </dgm:presLayoutVars>
      </dgm:prSet>
      <dgm:spPr/>
    </dgm:pt>
    <dgm:pt modelId="{FEC30A9C-9136-4C3E-A1E8-2F7D7BA48159}" type="pres">
      <dgm:prSet presAssocID="{195CD905-8ACB-4576-B129-84494E6CAB48}" presName="topArc2" presStyleLbl="parChTrans1D1" presStyleIdx="24" presStyleCnt="26"/>
      <dgm:spPr/>
    </dgm:pt>
    <dgm:pt modelId="{57AC61F5-CA5C-4FDE-AD79-83F4A9E82A77}" type="pres">
      <dgm:prSet presAssocID="{195CD905-8ACB-4576-B129-84494E6CAB48}" presName="bottomArc2" presStyleLbl="parChTrans1D1" presStyleIdx="25" presStyleCnt="26"/>
      <dgm:spPr/>
    </dgm:pt>
    <dgm:pt modelId="{F30F8050-9CBB-470C-9821-9FFFC3B1A4BE}" type="pres">
      <dgm:prSet presAssocID="{195CD905-8ACB-4576-B129-84494E6CAB48}" presName="topConnNode2" presStyleLbl="node2" presStyleIdx="0" presStyleCnt="0"/>
      <dgm:spPr/>
    </dgm:pt>
    <dgm:pt modelId="{24F8941A-6609-4B9B-82F9-6C3837454CEF}" type="pres">
      <dgm:prSet presAssocID="{195CD905-8ACB-4576-B129-84494E6CAB48}" presName="hierChild4" presStyleCnt="0"/>
      <dgm:spPr/>
    </dgm:pt>
    <dgm:pt modelId="{6E5291E5-908A-49DD-B2A5-617CED430179}" type="pres">
      <dgm:prSet presAssocID="{195CD905-8ACB-4576-B129-84494E6CAB48}" presName="hierChild5" presStyleCnt="0"/>
      <dgm:spPr/>
    </dgm:pt>
    <dgm:pt modelId="{981FEFA2-A5D8-4FD9-B18E-8C6758029F79}" type="pres">
      <dgm:prSet presAssocID="{A8EC59E9-1726-46F2-89D4-471BC7551E53}" presName="hierChild3" presStyleCnt="0"/>
      <dgm:spPr/>
    </dgm:pt>
  </dgm:ptLst>
  <dgm:cxnLst>
    <dgm:cxn modelId="{6F119501-2890-4F45-8357-9A081CCDE8F7}" type="presOf" srcId="{32ABCE94-46FB-4516-84A7-3B928C603D37}" destId="{29AA3A08-DFF1-46F2-91E8-641A4451A97E}" srcOrd="0" destOrd="0" presId="urn:microsoft.com/office/officeart/2008/layout/HalfCircleOrganizationChart"/>
    <dgm:cxn modelId="{99129908-455D-420D-BE22-A2084EEBF8B6}" type="presOf" srcId="{81BA853D-2EC9-48A8-83CF-B61005D0C6B7}" destId="{F9C3121E-898D-4EDF-A491-018749F50383}" srcOrd="0" destOrd="0" presId="urn:microsoft.com/office/officeart/2008/layout/HalfCircleOrganizationChart"/>
    <dgm:cxn modelId="{12BEC609-D03B-4BB1-8107-5451625E4AA4}" srcId="{11B8D728-0C19-48D3-B41B-70FB723E4AB8}" destId="{A8EC59E9-1726-46F2-89D4-471BC7551E53}" srcOrd="0" destOrd="0" parTransId="{8F927F4C-04F2-4D67-8D70-83EBCD849549}" sibTransId="{1C67F166-6399-4864-B3FA-EA322BB2E80C}"/>
    <dgm:cxn modelId="{381D330A-DB49-4443-94D0-A90DD8DF9A76}" type="presOf" srcId="{A8EC59E9-1726-46F2-89D4-471BC7551E53}" destId="{6EDBB6CE-C8D3-45A1-93AB-E9359A751F6C}" srcOrd="1" destOrd="0" presId="urn:microsoft.com/office/officeart/2008/layout/HalfCircleOrganizationChart"/>
    <dgm:cxn modelId="{5587250D-28E6-4D13-9858-046C5F9D20F5}" srcId="{BCE4F156-F881-431F-B309-3AD9500CD7B9}" destId="{50ECF387-D73F-402B-AA20-D6DCA1A2B2C2}" srcOrd="0" destOrd="0" parTransId="{F0AE2D77-B551-4FD6-B9D2-60595F986C43}" sibTransId="{40BC3E1C-8DFC-4000-81B2-F7975D0F9D66}"/>
    <dgm:cxn modelId="{27F1F916-E50A-41EA-8BA0-83AA18404455}" type="presOf" srcId="{48E6C4F9-D552-4FA3-B889-45738FDC951F}" destId="{0843E4B9-2322-40F9-83FD-DF36C57EBA24}" srcOrd="1" destOrd="0" presId="urn:microsoft.com/office/officeart/2008/layout/HalfCircleOrganizationChart"/>
    <dgm:cxn modelId="{B7C0BF17-714A-4AF3-8E7B-4F378E25588C}" type="presOf" srcId="{81BA853D-2EC9-48A8-83CF-B61005D0C6B7}" destId="{2DA62329-3CA4-45C0-906F-E06B56F4E723}" srcOrd="1" destOrd="0" presId="urn:microsoft.com/office/officeart/2008/layout/HalfCircleOrganizationChart"/>
    <dgm:cxn modelId="{37C2C724-22FD-4217-AB2C-35D18BE85796}" type="presOf" srcId="{50ECF387-D73F-402B-AA20-D6DCA1A2B2C2}" destId="{5BE9F8AA-0DC0-4E1F-A9AE-33527C9DD94A}" srcOrd="1" destOrd="0" presId="urn:microsoft.com/office/officeart/2008/layout/HalfCircleOrganizationChart"/>
    <dgm:cxn modelId="{7ABA1836-F983-4FF6-BEB6-CE45653D31A8}" type="presOf" srcId="{2F95BF5E-7BEC-474E-8916-7D1A79FC4711}" destId="{981F9700-2EDC-49B4-83AF-B1C52C1C6DEC}" srcOrd="0" destOrd="0" presId="urn:microsoft.com/office/officeart/2008/layout/HalfCircleOrganizationChart"/>
    <dgm:cxn modelId="{0A191638-E0F2-457E-B36C-47E30FD5BA2B}" type="presOf" srcId="{9581B7B4-B6C0-4DF2-B201-94CF4B9A45C4}" destId="{6BC618F6-AD56-47C8-B2A3-1888D86D269B}" srcOrd="0" destOrd="0" presId="urn:microsoft.com/office/officeart/2008/layout/HalfCircleOrganizationChart"/>
    <dgm:cxn modelId="{2611A740-8C90-44AA-978E-5FDEEFF30DA4}" srcId="{A8EC59E9-1726-46F2-89D4-471BC7551E53}" destId="{195CD905-8ACB-4576-B129-84494E6CAB48}" srcOrd="1" destOrd="0" parTransId="{4C85D7AA-09BF-4F29-B2B2-C2944D122473}" sibTransId="{BB094654-03BC-4FFB-97B7-BD1D0A9462D9}"/>
    <dgm:cxn modelId="{C3EB045C-9090-426B-8D9E-B9592BAB357B}" type="presOf" srcId="{BCE4F156-F881-431F-B309-3AD9500CD7B9}" destId="{DDCD9DA2-CC29-44FE-ADD5-1C0EBF92827C}" srcOrd="0" destOrd="0" presId="urn:microsoft.com/office/officeart/2008/layout/HalfCircleOrganizationChart"/>
    <dgm:cxn modelId="{DCBCE85D-CB17-4E0D-8EB0-139E9896BB25}" type="presOf" srcId="{4F580D29-E9B0-47BC-AB30-80A60AA8D49B}" destId="{E703A831-7566-40B4-8AA4-835E1AA9BF04}" srcOrd="1" destOrd="0" presId="urn:microsoft.com/office/officeart/2008/layout/HalfCircleOrganizationChart"/>
    <dgm:cxn modelId="{02463B61-E56F-4C12-9A62-DC8A48E5C3AA}" srcId="{48E6C4F9-D552-4FA3-B889-45738FDC951F}" destId="{9894362B-170F-4839-A5AB-A1637BC71F24}" srcOrd="1" destOrd="0" parTransId="{45BF23C2-7626-4EAB-875A-EDF97989F28C}" sibTransId="{C9AA52EA-F1F2-4F6E-A9A0-C5C7BF52BD1E}"/>
    <dgm:cxn modelId="{36ABC661-8CFC-4948-BEBA-23C594B128E6}" srcId="{BCE4F156-F881-431F-B309-3AD9500CD7B9}" destId="{4F580D29-E9B0-47BC-AB30-80A60AA8D49B}" srcOrd="1" destOrd="0" parTransId="{E899F11B-993F-4846-AA64-8ED9CC1CCA15}" sibTransId="{9549CB24-425D-4E63-A540-AD318F6BA3BA}"/>
    <dgm:cxn modelId="{44951A6C-2053-46C9-BC0C-6D9434D95B98}" type="presOf" srcId="{9894362B-170F-4839-A5AB-A1637BC71F24}" destId="{43632DD5-4D2D-4899-95E7-E96DABB5DEC0}" srcOrd="0" destOrd="0" presId="urn:microsoft.com/office/officeart/2008/layout/HalfCircleOrganizationChart"/>
    <dgm:cxn modelId="{288F284C-4CC7-44BC-9402-F1BE3B00B251}" type="presOf" srcId="{E899F11B-993F-4846-AA64-8ED9CC1CCA15}" destId="{6828C591-DDF6-4862-9CC4-B63B73E334CA}" srcOrd="0" destOrd="0" presId="urn:microsoft.com/office/officeart/2008/layout/HalfCircleOrganizationChart"/>
    <dgm:cxn modelId="{A0975F78-AA4D-49BB-8095-D98983D098CB}" type="presOf" srcId="{813B6BA7-2AA3-4DE4-9C04-CAE562161C78}" destId="{32E851CB-44F3-490F-9446-A9E3C4386048}" srcOrd="0" destOrd="0" presId="urn:microsoft.com/office/officeart/2008/layout/HalfCircleOrganizationChart"/>
    <dgm:cxn modelId="{2EDA0E7C-526E-48DE-9CAB-040CA68A8178}" type="presOf" srcId="{195CD905-8ACB-4576-B129-84494E6CAB48}" destId="{F30F8050-9CBB-470C-9821-9FFFC3B1A4BE}" srcOrd="1" destOrd="0" presId="urn:microsoft.com/office/officeart/2008/layout/HalfCircleOrganizationChart"/>
    <dgm:cxn modelId="{8E01287F-8BD8-45E8-AEEE-887B411C11A4}" srcId="{A8EC59E9-1726-46F2-89D4-471BC7551E53}" destId="{48E6C4F9-D552-4FA3-B889-45738FDC951F}" srcOrd="0" destOrd="0" parTransId="{32ABCE94-46FB-4516-84A7-3B928C603D37}" sibTransId="{025E854F-C294-4A33-9578-563DB4587D90}"/>
    <dgm:cxn modelId="{9312338C-DF45-4D7F-9A82-3AFD66C2C148}" srcId="{813B6BA7-2AA3-4DE4-9C04-CAE562161C78}" destId="{81BA853D-2EC9-48A8-83CF-B61005D0C6B7}" srcOrd="1" destOrd="0" parTransId="{78FECB33-8851-4AFA-81D0-085E9688E560}" sibTransId="{3356E33F-C005-4FEE-BD99-8D8E413B061B}"/>
    <dgm:cxn modelId="{4EA0318F-B819-4247-A0F8-A26FFA5BD2CF}" type="presOf" srcId="{BCE4F156-F881-431F-B309-3AD9500CD7B9}" destId="{E65521C0-2753-4E50-82E5-C8ED021AAA7F}" srcOrd="1" destOrd="0" presId="urn:microsoft.com/office/officeart/2008/layout/HalfCircleOrganizationChart"/>
    <dgm:cxn modelId="{CFE1C895-D0A1-4AF7-9EAE-F9C9ACBD9725}" type="presOf" srcId="{D962A61A-8CDA-4CD9-ACD3-E2E2C41B4705}" destId="{4F32AC70-9FA4-43C4-B92B-FEE1256D423D}" srcOrd="1" destOrd="0" presId="urn:microsoft.com/office/officeart/2008/layout/HalfCircleOrganizationChart"/>
    <dgm:cxn modelId="{09E6F996-CBE6-4BC2-851F-84E282C89BE2}" srcId="{9581B7B4-B6C0-4DF2-B201-94CF4B9A45C4}" destId="{D962A61A-8CDA-4CD9-ACD3-E2E2C41B4705}" srcOrd="1" destOrd="0" parTransId="{1A531715-076A-4224-8B8E-BD18F30A8036}" sibTransId="{025DE8E9-AA91-49E6-9F75-F0B34F36FD2C}"/>
    <dgm:cxn modelId="{B6936898-3A08-4DF2-B3BE-219E74D3C8A0}" type="presOf" srcId="{4C304F01-3355-474A-A7C4-D3D8171A3FDB}" destId="{2DB787C5-3DA8-4C83-9A60-AC115D354F0B}" srcOrd="0" destOrd="0" presId="urn:microsoft.com/office/officeart/2008/layout/HalfCircleOrganizationChart"/>
    <dgm:cxn modelId="{0B0DDA98-F7BC-4C0D-B6A9-DC81E5267ECC}" type="presOf" srcId="{195CD905-8ACB-4576-B129-84494E6CAB48}" destId="{17B86C4A-A4FB-4F5E-A593-F60D19BC0911}" srcOrd="0" destOrd="0" presId="urn:microsoft.com/office/officeart/2008/layout/HalfCircleOrganizationChart"/>
    <dgm:cxn modelId="{26AC089D-EC22-40F8-BF7F-2A44D09ECC40}" type="presOf" srcId="{A8EC59E9-1726-46F2-89D4-471BC7551E53}" destId="{1021C3EB-3C53-4942-8CB1-2770F4F1E37C}" srcOrd="0" destOrd="0" presId="urn:microsoft.com/office/officeart/2008/layout/HalfCircleOrganizationChart"/>
    <dgm:cxn modelId="{51CF419D-B109-4C65-8C8A-9E03BF3F2140}" srcId="{50ECF387-D73F-402B-AA20-D6DCA1A2B2C2}" destId="{9581B7B4-B6C0-4DF2-B201-94CF4B9A45C4}" srcOrd="0" destOrd="0" parTransId="{DF96C157-6BFB-4672-8837-42FC2B17C760}" sibTransId="{04BF5227-90FA-4A20-AABE-A75C9343A4D9}"/>
    <dgm:cxn modelId="{86A6CDA6-0C00-4239-954A-01521DCA2383}" type="presOf" srcId="{4F580D29-E9B0-47BC-AB30-80A60AA8D49B}" destId="{4313FFCF-6476-4AFE-A39E-94A2EB745F49}" srcOrd="0" destOrd="0" presId="urn:microsoft.com/office/officeart/2008/layout/HalfCircleOrganizationChart"/>
    <dgm:cxn modelId="{DAE6A9A9-FFCB-4A73-A12E-190C5412BBE3}" type="presOf" srcId="{5E56E821-F8DD-451F-ABE0-54175C59AC04}" destId="{DAE799D7-42D9-4A83-BA25-22210184C425}" srcOrd="0" destOrd="0" presId="urn:microsoft.com/office/officeart/2008/layout/HalfCircleOrganizationChart"/>
    <dgm:cxn modelId="{FEF3F7AB-5546-4200-BE57-944DA2B50D98}" type="presOf" srcId="{1C2F317D-852C-4B8D-B4BB-1FF5E4AAF4DC}" destId="{68077388-5A38-45FC-B680-ECB46E8A49C4}" srcOrd="0" destOrd="0" presId="urn:microsoft.com/office/officeart/2008/layout/HalfCircleOrganizationChart"/>
    <dgm:cxn modelId="{055DFFB2-D0C4-414E-AB06-80604F02A3C6}" srcId="{50ECF387-D73F-402B-AA20-D6DCA1A2B2C2}" destId="{1C2F317D-852C-4B8D-B4BB-1FF5E4AAF4DC}" srcOrd="1" destOrd="0" parTransId="{D8650CB7-8D06-49CD-A0C2-BEF1ED08F753}" sibTransId="{18FDC358-9CDD-410B-94CD-314940340651}"/>
    <dgm:cxn modelId="{6D7C5AB4-3E93-46EB-948E-B090EAC7932F}" type="presOf" srcId="{CD9A3BD5-3B8E-4C27-B6BC-E019E6BFAB51}" destId="{E732211C-81DB-4547-ADC2-373B00C5E6F0}" srcOrd="0" destOrd="0" presId="urn:microsoft.com/office/officeart/2008/layout/HalfCircleOrganizationChart"/>
    <dgm:cxn modelId="{B2F1C2B6-3E0F-4350-B511-6D8292FA933E}" type="presOf" srcId="{D8650CB7-8D06-49CD-A0C2-BEF1ED08F753}" destId="{F6CA9F63-812D-4908-9A6D-D8D9756BDCCA}" srcOrd="0" destOrd="0" presId="urn:microsoft.com/office/officeart/2008/layout/HalfCircleOrganizationChart"/>
    <dgm:cxn modelId="{761CFFBD-603F-4B20-8ADE-E82D2CC1953D}" type="presOf" srcId="{78FECB33-8851-4AFA-81D0-085E9688E560}" destId="{E69A342B-FD52-41B6-AC93-822DB97B91EC}" srcOrd="0" destOrd="0" presId="urn:microsoft.com/office/officeart/2008/layout/HalfCircleOrganizationChart"/>
    <dgm:cxn modelId="{6E1167BE-E3C4-4F6B-81B8-B266B5AD07C9}" type="presOf" srcId="{50ECF387-D73F-402B-AA20-D6DCA1A2B2C2}" destId="{868A907A-3AED-49DB-8190-38270E353A1E}" srcOrd="0" destOrd="0" presId="urn:microsoft.com/office/officeart/2008/layout/HalfCircleOrganizationChart"/>
    <dgm:cxn modelId="{09215BC1-D57A-4E68-B8AB-D4991F834637}" srcId="{48E6C4F9-D552-4FA3-B889-45738FDC951F}" destId="{BCE4F156-F881-431F-B309-3AD9500CD7B9}" srcOrd="0" destOrd="0" parTransId="{5E56E821-F8DD-451F-ABE0-54175C59AC04}" sibTransId="{0284B436-FE51-4B7E-B2E2-D7F4E32F4B3F}"/>
    <dgm:cxn modelId="{0B1FBBC5-9A68-4C0E-9579-2CCB221F180A}" type="presOf" srcId="{1C2F317D-852C-4B8D-B4BB-1FF5E4AAF4DC}" destId="{CE0E5523-2D15-4D0B-8F94-3891E13D80DF}" srcOrd="1" destOrd="0" presId="urn:microsoft.com/office/officeart/2008/layout/HalfCircleOrganizationChart"/>
    <dgm:cxn modelId="{1B50A7C8-E9E8-4175-80B7-083B6B97752E}" type="presOf" srcId="{48E6C4F9-D552-4FA3-B889-45738FDC951F}" destId="{66E51F68-4D2D-4D56-B6A0-AD0EF420AEB0}" srcOrd="0" destOrd="0" presId="urn:microsoft.com/office/officeart/2008/layout/HalfCircleOrganizationChart"/>
    <dgm:cxn modelId="{3F7492CD-41BD-4302-86F5-03702187A9A2}" type="presOf" srcId="{F0AE2D77-B551-4FD6-B9D2-60595F986C43}" destId="{3A349521-FE5C-4317-AAFD-453FE2F226A9}" srcOrd="0" destOrd="0" presId="urn:microsoft.com/office/officeart/2008/layout/HalfCircleOrganizationChart"/>
    <dgm:cxn modelId="{AA4EEACF-5980-461D-92FB-8FCD69981DCE}" type="presOf" srcId="{45BF23C2-7626-4EAB-875A-EDF97989F28C}" destId="{F966F9E8-F3CE-487A-90C1-1D5E7392CB24}" srcOrd="0" destOrd="0" presId="urn:microsoft.com/office/officeart/2008/layout/HalfCircleOrganizationChart"/>
    <dgm:cxn modelId="{740439D0-0E1F-4497-8C98-F6B2D73183AE}" type="presOf" srcId="{4C85D7AA-09BF-4F29-B2B2-C2944D122473}" destId="{6CBD481B-9BBB-4020-A0D5-0DE699C2A642}" srcOrd="0" destOrd="0" presId="urn:microsoft.com/office/officeart/2008/layout/HalfCircleOrganizationChart"/>
    <dgm:cxn modelId="{93B673D3-BFCC-40EB-A9E8-27E3347B9412}" type="presOf" srcId="{4C304F01-3355-474A-A7C4-D3D8171A3FDB}" destId="{317617D1-2368-4EE6-BA6E-124739E7CFF7}" srcOrd="1" destOrd="0" presId="urn:microsoft.com/office/officeart/2008/layout/HalfCircleOrganizationChart"/>
    <dgm:cxn modelId="{C485C1D5-D76C-410C-B2A3-3C23293CEAFE}" type="presOf" srcId="{9581B7B4-B6C0-4DF2-B201-94CF4B9A45C4}" destId="{771F20B0-D246-4451-A2BA-F7B86B1C75BD}" srcOrd="1" destOrd="0" presId="urn:microsoft.com/office/officeart/2008/layout/HalfCircleOrganizationChart"/>
    <dgm:cxn modelId="{CD3FC5DA-E1AC-4077-AE12-49F04A63DA3C}" srcId="{813B6BA7-2AA3-4DE4-9C04-CAE562161C78}" destId="{4C304F01-3355-474A-A7C4-D3D8171A3FDB}" srcOrd="0" destOrd="0" parTransId="{CD9A3BD5-3B8E-4C27-B6BC-E019E6BFAB51}" sibTransId="{2CDA77AD-1F4D-4FD3-BB0E-19CAC384F6E4}"/>
    <dgm:cxn modelId="{53C2F2DE-5852-49BA-AADF-5FCCD2A8291B}" srcId="{9581B7B4-B6C0-4DF2-B201-94CF4B9A45C4}" destId="{813B6BA7-2AA3-4DE4-9C04-CAE562161C78}" srcOrd="0" destOrd="0" parTransId="{2F95BF5E-7BEC-474E-8916-7D1A79FC4711}" sibTransId="{0012C1F5-BAF8-4E26-925A-86B97412C3BC}"/>
    <dgm:cxn modelId="{6E5AD0E3-3F69-408D-98B0-4C5E470C212C}" type="presOf" srcId="{1A531715-076A-4224-8B8E-BD18F30A8036}" destId="{8DCC4AB4-7442-4425-ACA1-425AB4FA35C7}" srcOrd="0" destOrd="0" presId="urn:microsoft.com/office/officeart/2008/layout/HalfCircleOrganizationChart"/>
    <dgm:cxn modelId="{82EB4AEC-B851-49B5-A9DB-E12A65AFB6C2}" type="presOf" srcId="{11B8D728-0C19-48D3-B41B-70FB723E4AB8}" destId="{1C65C9FC-866A-4E62-ABBB-5D856E670504}" srcOrd="0" destOrd="0" presId="urn:microsoft.com/office/officeart/2008/layout/HalfCircleOrganizationChart"/>
    <dgm:cxn modelId="{1EB41BEE-BC49-413D-B1C1-6D81525F14C6}" type="presOf" srcId="{D962A61A-8CDA-4CD9-ACD3-E2E2C41B4705}" destId="{E2F89803-C344-43E5-B64F-714C3355042B}" srcOrd="0" destOrd="0" presId="urn:microsoft.com/office/officeart/2008/layout/HalfCircleOrganizationChart"/>
    <dgm:cxn modelId="{AFFE61EF-A1EA-477F-B92B-0F910B8FCE38}" type="presOf" srcId="{9894362B-170F-4839-A5AB-A1637BC71F24}" destId="{3328A5DA-A8D7-4B33-ABF0-BA448B07623B}" srcOrd="1" destOrd="0" presId="urn:microsoft.com/office/officeart/2008/layout/HalfCircleOrganizationChart"/>
    <dgm:cxn modelId="{8C6815F4-3EAE-4E35-82BA-94CA0DD835F0}" type="presOf" srcId="{DF96C157-6BFB-4672-8837-42FC2B17C760}" destId="{CE180929-FC08-4FBC-8056-1158969E30E5}" srcOrd="0" destOrd="0" presId="urn:microsoft.com/office/officeart/2008/layout/HalfCircleOrganizationChart"/>
    <dgm:cxn modelId="{5B5993F4-4789-4E48-8C3C-484B6B39CA1D}" type="presOf" srcId="{813B6BA7-2AA3-4DE4-9C04-CAE562161C78}" destId="{A761B2F5-7CF5-4EF7-958E-EFE20EDC64FA}" srcOrd="1" destOrd="0" presId="urn:microsoft.com/office/officeart/2008/layout/HalfCircleOrganizationChart"/>
    <dgm:cxn modelId="{C06639DD-E529-4690-A885-83D0D8F78984}" type="presParOf" srcId="{1C65C9FC-866A-4E62-ABBB-5D856E670504}" destId="{B9413964-0B05-4F0A-8660-2775BF43CE30}" srcOrd="0" destOrd="0" presId="urn:microsoft.com/office/officeart/2008/layout/HalfCircleOrganizationChart"/>
    <dgm:cxn modelId="{973EA7F1-BE92-4DBA-B17B-8172B09B247B}" type="presParOf" srcId="{B9413964-0B05-4F0A-8660-2775BF43CE30}" destId="{FF5D6A3A-59CF-4D09-BAC0-2F87A3286605}" srcOrd="0" destOrd="0" presId="urn:microsoft.com/office/officeart/2008/layout/HalfCircleOrganizationChart"/>
    <dgm:cxn modelId="{C552C7EC-A19A-4C6E-ABA1-6CAD0DE8C037}" type="presParOf" srcId="{FF5D6A3A-59CF-4D09-BAC0-2F87A3286605}" destId="{1021C3EB-3C53-4942-8CB1-2770F4F1E37C}" srcOrd="0" destOrd="0" presId="urn:microsoft.com/office/officeart/2008/layout/HalfCircleOrganizationChart"/>
    <dgm:cxn modelId="{43ED716F-161F-4DBA-BED5-B278C0092ADB}" type="presParOf" srcId="{FF5D6A3A-59CF-4D09-BAC0-2F87A3286605}" destId="{993EA7ED-E668-4531-AC46-D183759A2260}" srcOrd="1" destOrd="0" presId="urn:microsoft.com/office/officeart/2008/layout/HalfCircleOrganizationChart"/>
    <dgm:cxn modelId="{9D4F7A7C-23BD-4629-9EA8-B3F93990533A}" type="presParOf" srcId="{FF5D6A3A-59CF-4D09-BAC0-2F87A3286605}" destId="{EDC81888-4110-4FFE-A995-A4DBDF5A6F2F}" srcOrd="2" destOrd="0" presId="urn:microsoft.com/office/officeart/2008/layout/HalfCircleOrganizationChart"/>
    <dgm:cxn modelId="{F038A255-E131-406F-989B-FF3B842F8E22}" type="presParOf" srcId="{FF5D6A3A-59CF-4D09-BAC0-2F87A3286605}" destId="{6EDBB6CE-C8D3-45A1-93AB-E9359A751F6C}" srcOrd="3" destOrd="0" presId="urn:microsoft.com/office/officeart/2008/layout/HalfCircleOrganizationChart"/>
    <dgm:cxn modelId="{F556ADA5-60A9-4A3C-BEE4-8FEBB5E0761C}" type="presParOf" srcId="{B9413964-0B05-4F0A-8660-2775BF43CE30}" destId="{D921027C-C1BB-4942-B818-92909059DF85}" srcOrd="1" destOrd="0" presId="urn:microsoft.com/office/officeart/2008/layout/HalfCircleOrganizationChart"/>
    <dgm:cxn modelId="{7E926982-DB01-4509-A742-76A417F488BF}" type="presParOf" srcId="{D921027C-C1BB-4942-B818-92909059DF85}" destId="{29AA3A08-DFF1-46F2-91E8-641A4451A97E}" srcOrd="0" destOrd="0" presId="urn:microsoft.com/office/officeart/2008/layout/HalfCircleOrganizationChart"/>
    <dgm:cxn modelId="{17DE21B4-C908-411D-9C3A-DFE42D9E37FA}" type="presParOf" srcId="{D921027C-C1BB-4942-B818-92909059DF85}" destId="{F6626C86-9B31-4FE2-8051-292832D98157}" srcOrd="1" destOrd="0" presId="urn:microsoft.com/office/officeart/2008/layout/HalfCircleOrganizationChart"/>
    <dgm:cxn modelId="{76B80FB3-0DBE-4E6B-9869-ED8CD36F0286}" type="presParOf" srcId="{F6626C86-9B31-4FE2-8051-292832D98157}" destId="{E506235A-1D5E-49D3-805C-1A98AAB7E639}" srcOrd="0" destOrd="0" presId="urn:microsoft.com/office/officeart/2008/layout/HalfCircleOrganizationChart"/>
    <dgm:cxn modelId="{9BAC2F56-9EEA-48EA-92D2-4535E975549E}" type="presParOf" srcId="{E506235A-1D5E-49D3-805C-1A98AAB7E639}" destId="{66E51F68-4D2D-4D56-B6A0-AD0EF420AEB0}" srcOrd="0" destOrd="0" presId="urn:microsoft.com/office/officeart/2008/layout/HalfCircleOrganizationChart"/>
    <dgm:cxn modelId="{6A28D024-FB52-4686-8092-98418808915A}" type="presParOf" srcId="{E506235A-1D5E-49D3-805C-1A98AAB7E639}" destId="{69419174-702C-4DC9-8297-FEBA74CA1C09}" srcOrd="1" destOrd="0" presId="urn:microsoft.com/office/officeart/2008/layout/HalfCircleOrganizationChart"/>
    <dgm:cxn modelId="{CC2ECBBE-AAB6-4D52-AB83-C593F6ED9846}" type="presParOf" srcId="{E506235A-1D5E-49D3-805C-1A98AAB7E639}" destId="{CFB7F957-E9B7-4CEC-A9D8-BA8B86341D92}" srcOrd="2" destOrd="0" presId="urn:microsoft.com/office/officeart/2008/layout/HalfCircleOrganizationChart"/>
    <dgm:cxn modelId="{E699CEAF-D804-49E8-A427-F63A91AC81C1}" type="presParOf" srcId="{E506235A-1D5E-49D3-805C-1A98AAB7E639}" destId="{0843E4B9-2322-40F9-83FD-DF36C57EBA24}" srcOrd="3" destOrd="0" presId="urn:microsoft.com/office/officeart/2008/layout/HalfCircleOrganizationChart"/>
    <dgm:cxn modelId="{1F5AC6CF-A9F8-4999-AF6E-1C715C82CEFE}" type="presParOf" srcId="{F6626C86-9B31-4FE2-8051-292832D98157}" destId="{1574AB90-CE6B-4EF7-96F9-3F9EEF19D535}" srcOrd="1" destOrd="0" presId="urn:microsoft.com/office/officeart/2008/layout/HalfCircleOrganizationChart"/>
    <dgm:cxn modelId="{7FA0D29B-E532-4862-B39D-5D21C4D3A4BC}" type="presParOf" srcId="{1574AB90-CE6B-4EF7-96F9-3F9EEF19D535}" destId="{DAE799D7-42D9-4A83-BA25-22210184C425}" srcOrd="0" destOrd="0" presId="urn:microsoft.com/office/officeart/2008/layout/HalfCircleOrganizationChart"/>
    <dgm:cxn modelId="{2A8A1799-2564-4232-A818-65A4844E86E4}" type="presParOf" srcId="{1574AB90-CE6B-4EF7-96F9-3F9EEF19D535}" destId="{F778E398-C2B6-4CB0-8C6F-6B6007CF7052}" srcOrd="1" destOrd="0" presId="urn:microsoft.com/office/officeart/2008/layout/HalfCircleOrganizationChart"/>
    <dgm:cxn modelId="{BB3B9206-C982-402E-9803-1213EB121BA4}" type="presParOf" srcId="{F778E398-C2B6-4CB0-8C6F-6B6007CF7052}" destId="{69DD1B81-3270-41A5-87EA-AE757328F70D}" srcOrd="0" destOrd="0" presId="urn:microsoft.com/office/officeart/2008/layout/HalfCircleOrganizationChart"/>
    <dgm:cxn modelId="{C49A7C56-86F8-4DC7-8E06-187A5065ACE6}" type="presParOf" srcId="{69DD1B81-3270-41A5-87EA-AE757328F70D}" destId="{DDCD9DA2-CC29-44FE-ADD5-1C0EBF92827C}" srcOrd="0" destOrd="0" presId="urn:microsoft.com/office/officeart/2008/layout/HalfCircleOrganizationChart"/>
    <dgm:cxn modelId="{DDC1E099-4345-4568-8FD2-8C5A166191E7}" type="presParOf" srcId="{69DD1B81-3270-41A5-87EA-AE757328F70D}" destId="{08A9668D-DB48-465A-8042-025417EBBB57}" srcOrd="1" destOrd="0" presId="urn:microsoft.com/office/officeart/2008/layout/HalfCircleOrganizationChart"/>
    <dgm:cxn modelId="{D9806D1E-5A94-4247-A545-625B22B468CB}" type="presParOf" srcId="{69DD1B81-3270-41A5-87EA-AE757328F70D}" destId="{5F27A70A-C898-4FD9-BFC2-BB6F5D8DA1FD}" srcOrd="2" destOrd="0" presId="urn:microsoft.com/office/officeart/2008/layout/HalfCircleOrganizationChart"/>
    <dgm:cxn modelId="{2372A52F-089A-465A-A528-6D62B53241D7}" type="presParOf" srcId="{69DD1B81-3270-41A5-87EA-AE757328F70D}" destId="{E65521C0-2753-4E50-82E5-C8ED021AAA7F}" srcOrd="3" destOrd="0" presId="urn:microsoft.com/office/officeart/2008/layout/HalfCircleOrganizationChart"/>
    <dgm:cxn modelId="{81E31C0C-CB20-473B-95FB-F4A468FFBA88}" type="presParOf" srcId="{F778E398-C2B6-4CB0-8C6F-6B6007CF7052}" destId="{A715644E-B740-46CD-AEF9-A894CC7032DD}" srcOrd="1" destOrd="0" presId="urn:microsoft.com/office/officeart/2008/layout/HalfCircleOrganizationChart"/>
    <dgm:cxn modelId="{D321546E-4E29-4B7F-B756-06C4512A1167}" type="presParOf" srcId="{A715644E-B740-46CD-AEF9-A894CC7032DD}" destId="{3A349521-FE5C-4317-AAFD-453FE2F226A9}" srcOrd="0" destOrd="0" presId="urn:microsoft.com/office/officeart/2008/layout/HalfCircleOrganizationChart"/>
    <dgm:cxn modelId="{2E863A1E-4184-4BE5-A2B7-EB964F25B043}" type="presParOf" srcId="{A715644E-B740-46CD-AEF9-A894CC7032DD}" destId="{BF4DABA9-38D9-4F85-ABCE-D09C2C634BF3}" srcOrd="1" destOrd="0" presId="urn:microsoft.com/office/officeart/2008/layout/HalfCircleOrganizationChart"/>
    <dgm:cxn modelId="{A9BF7A95-0A32-4F69-97C0-B4C9F9B922AA}" type="presParOf" srcId="{BF4DABA9-38D9-4F85-ABCE-D09C2C634BF3}" destId="{C8B980C5-698D-406D-8437-9A75A711009B}" srcOrd="0" destOrd="0" presId="urn:microsoft.com/office/officeart/2008/layout/HalfCircleOrganizationChart"/>
    <dgm:cxn modelId="{DA431846-A05B-4FFD-B327-1847151F4C74}" type="presParOf" srcId="{C8B980C5-698D-406D-8437-9A75A711009B}" destId="{868A907A-3AED-49DB-8190-38270E353A1E}" srcOrd="0" destOrd="0" presId="urn:microsoft.com/office/officeart/2008/layout/HalfCircleOrganizationChart"/>
    <dgm:cxn modelId="{E42DFE3E-A2A6-4AC8-B8C0-04738DB0F6E1}" type="presParOf" srcId="{C8B980C5-698D-406D-8437-9A75A711009B}" destId="{041CF45C-E4AD-431B-BFD3-7775548B71A4}" srcOrd="1" destOrd="0" presId="urn:microsoft.com/office/officeart/2008/layout/HalfCircleOrganizationChart"/>
    <dgm:cxn modelId="{621AF9A4-4D2B-4B12-B14F-3C18D6C35517}" type="presParOf" srcId="{C8B980C5-698D-406D-8437-9A75A711009B}" destId="{B615ACFF-6AC1-4A63-8EB7-5615253FEB8C}" srcOrd="2" destOrd="0" presId="urn:microsoft.com/office/officeart/2008/layout/HalfCircleOrganizationChart"/>
    <dgm:cxn modelId="{256367F1-91A6-43E9-904B-64522B0C8869}" type="presParOf" srcId="{C8B980C5-698D-406D-8437-9A75A711009B}" destId="{5BE9F8AA-0DC0-4E1F-A9AE-33527C9DD94A}" srcOrd="3" destOrd="0" presId="urn:microsoft.com/office/officeart/2008/layout/HalfCircleOrganizationChart"/>
    <dgm:cxn modelId="{A22D0753-83FF-47BF-B612-0565716786B3}" type="presParOf" srcId="{BF4DABA9-38D9-4F85-ABCE-D09C2C634BF3}" destId="{78B64E03-871C-4AE2-B0AF-AC1FD3F2895E}" srcOrd="1" destOrd="0" presId="urn:microsoft.com/office/officeart/2008/layout/HalfCircleOrganizationChart"/>
    <dgm:cxn modelId="{0FA7E3CB-0A18-4270-B427-3921BC9B435C}" type="presParOf" srcId="{78B64E03-871C-4AE2-B0AF-AC1FD3F2895E}" destId="{CE180929-FC08-4FBC-8056-1158969E30E5}" srcOrd="0" destOrd="0" presId="urn:microsoft.com/office/officeart/2008/layout/HalfCircleOrganizationChart"/>
    <dgm:cxn modelId="{EC3059A7-F257-4D16-A4E3-6CE0F54B0510}" type="presParOf" srcId="{78B64E03-871C-4AE2-B0AF-AC1FD3F2895E}" destId="{DA7BF5E0-FD65-4BBC-9DFF-3074C8F65E88}" srcOrd="1" destOrd="0" presId="urn:microsoft.com/office/officeart/2008/layout/HalfCircleOrganizationChart"/>
    <dgm:cxn modelId="{06CEFB01-F24D-41D9-9312-1E1230A7D8F4}" type="presParOf" srcId="{DA7BF5E0-FD65-4BBC-9DFF-3074C8F65E88}" destId="{1AA2EE82-9B43-4687-B61E-1ABF132F9CBE}" srcOrd="0" destOrd="0" presId="urn:microsoft.com/office/officeart/2008/layout/HalfCircleOrganizationChart"/>
    <dgm:cxn modelId="{FA914169-38CA-4F2C-9D0E-0A8AE4AA260F}" type="presParOf" srcId="{1AA2EE82-9B43-4687-B61E-1ABF132F9CBE}" destId="{6BC618F6-AD56-47C8-B2A3-1888D86D269B}" srcOrd="0" destOrd="0" presId="urn:microsoft.com/office/officeart/2008/layout/HalfCircleOrganizationChart"/>
    <dgm:cxn modelId="{729A7757-56E5-44FB-A039-A85572340548}" type="presParOf" srcId="{1AA2EE82-9B43-4687-B61E-1ABF132F9CBE}" destId="{26EF0044-E4D4-4DCA-8690-08F817B54DCA}" srcOrd="1" destOrd="0" presId="urn:microsoft.com/office/officeart/2008/layout/HalfCircleOrganizationChart"/>
    <dgm:cxn modelId="{16F13E98-2D48-4589-B06A-36B5AB353B50}" type="presParOf" srcId="{1AA2EE82-9B43-4687-B61E-1ABF132F9CBE}" destId="{AEDD6128-0369-40BD-BBC9-F5C2DDD197C2}" srcOrd="2" destOrd="0" presId="urn:microsoft.com/office/officeart/2008/layout/HalfCircleOrganizationChart"/>
    <dgm:cxn modelId="{95AE22C2-9D29-4470-83F6-3DECAC29FE85}" type="presParOf" srcId="{1AA2EE82-9B43-4687-B61E-1ABF132F9CBE}" destId="{771F20B0-D246-4451-A2BA-F7B86B1C75BD}" srcOrd="3" destOrd="0" presId="urn:microsoft.com/office/officeart/2008/layout/HalfCircleOrganizationChart"/>
    <dgm:cxn modelId="{3A8CF072-9FB4-42D5-8AD3-32D23001072C}" type="presParOf" srcId="{DA7BF5E0-FD65-4BBC-9DFF-3074C8F65E88}" destId="{095FC1C5-F8EC-4051-B168-EDDD9E000B50}" srcOrd="1" destOrd="0" presId="urn:microsoft.com/office/officeart/2008/layout/HalfCircleOrganizationChart"/>
    <dgm:cxn modelId="{27A96714-D843-4180-9A5C-50DF77D7DFFD}" type="presParOf" srcId="{095FC1C5-F8EC-4051-B168-EDDD9E000B50}" destId="{981F9700-2EDC-49B4-83AF-B1C52C1C6DEC}" srcOrd="0" destOrd="0" presId="urn:microsoft.com/office/officeart/2008/layout/HalfCircleOrganizationChart"/>
    <dgm:cxn modelId="{4EEB1265-9827-4A67-805F-0E116320E982}" type="presParOf" srcId="{095FC1C5-F8EC-4051-B168-EDDD9E000B50}" destId="{DBEDC7BC-1762-42CE-8275-B4255F4658B6}" srcOrd="1" destOrd="0" presId="urn:microsoft.com/office/officeart/2008/layout/HalfCircleOrganizationChart"/>
    <dgm:cxn modelId="{FDE4A3E1-C18E-4180-BF86-A743CEE77273}" type="presParOf" srcId="{DBEDC7BC-1762-42CE-8275-B4255F4658B6}" destId="{6C8CFB4B-5D56-408A-ACCB-F824EDB79CB3}" srcOrd="0" destOrd="0" presId="urn:microsoft.com/office/officeart/2008/layout/HalfCircleOrganizationChart"/>
    <dgm:cxn modelId="{F8C5937A-491A-45FC-904A-26839C316927}" type="presParOf" srcId="{6C8CFB4B-5D56-408A-ACCB-F824EDB79CB3}" destId="{32E851CB-44F3-490F-9446-A9E3C4386048}" srcOrd="0" destOrd="0" presId="urn:microsoft.com/office/officeart/2008/layout/HalfCircleOrganizationChart"/>
    <dgm:cxn modelId="{BA4CAD1E-45C8-427E-B7BE-A45F31B7DB95}" type="presParOf" srcId="{6C8CFB4B-5D56-408A-ACCB-F824EDB79CB3}" destId="{03E8DE57-2A21-419C-9CFE-8363BCE41C40}" srcOrd="1" destOrd="0" presId="urn:microsoft.com/office/officeart/2008/layout/HalfCircleOrganizationChart"/>
    <dgm:cxn modelId="{8DC754D7-732A-46C3-8F39-C13ACCE7CA42}" type="presParOf" srcId="{6C8CFB4B-5D56-408A-ACCB-F824EDB79CB3}" destId="{7AA3BA4E-BD0B-4F02-99C1-4D70021404FD}" srcOrd="2" destOrd="0" presId="urn:microsoft.com/office/officeart/2008/layout/HalfCircleOrganizationChart"/>
    <dgm:cxn modelId="{52370DF3-B20E-42C5-AA21-13C28E5340DE}" type="presParOf" srcId="{6C8CFB4B-5D56-408A-ACCB-F824EDB79CB3}" destId="{A761B2F5-7CF5-4EF7-958E-EFE20EDC64FA}" srcOrd="3" destOrd="0" presId="urn:microsoft.com/office/officeart/2008/layout/HalfCircleOrganizationChart"/>
    <dgm:cxn modelId="{F407FE08-579C-4F4E-B77C-4E92DDDB2DBA}" type="presParOf" srcId="{DBEDC7BC-1762-42CE-8275-B4255F4658B6}" destId="{14A60592-19BE-407F-AFE3-5464B7432700}" srcOrd="1" destOrd="0" presId="urn:microsoft.com/office/officeart/2008/layout/HalfCircleOrganizationChart"/>
    <dgm:cxn modelId="{5372D658-B309-4C9A-B395-0F2C2D5661ED}" type="presParOf" srcId="{14A60592-19BE-407F-AFE3-5464B7432700}" destId="{E732211C-81DB-4547-ADC2-373B00C5E6F0}" srcOrd="0" destOrd="0" presId="urn:microsoft.com/office/officeart/2008/layout/HalfCircleOrganizationChart"/>
    <dgm:cxn modelId="{833A540F-B7DF-4507-BD69-61990A626A09}" type="presParOf" srcId="{14A60592-19BE-407F-AFE3-5464B7432700}" destId="{38D5119B-4C06-443D-B7D0-0B622C1019FA}" srcOrd="1" destOrd="0" presId="urn:microsoft.com/office/officeart/2008/layout/HalfCircleOrganizationChart"/>
    <dgm:cxn modelId="{D672D82E-A284-49C1-BD78-B58082CFE5CD}" type="presParOf" srcId="{38D5119B-4C06-443D-B7D0-0B622C1019FA}" destId="{8DC8C37E-521C-4CE6-97E1-6CDADAA3A595}" srcOrd="0" destOrd="0" presId="urn:microsoft.com/office/officeart/2008/layout/HalfCircleOrganizationChart"/>
    <dgm:cxn modelId="{49E1E02C-816B-431B-98B3-34DC47EE22FF}" type="presParOf" srcId="{8DC8C37E-521C-4CE6-97E1-6CDADAA3A595}" destId="{2DB787C5-3DA8-4C83-9A60-AC115D354F0B}" srcOrd="0" destOrd="0" presId="urn:microsoft.com/office/officeart/2008/layout/HalfCircleOrganizationChart"/>
    <dgm:cxn modelId="{98FF6873-6CDE-4D9D-8EAE-915A6ACE5313}" type="presParOf" srcId="{8DC8C37E-521C-4CE6-97E1-6CDADAA3A595}" destId="{1870277C-D13E-49E7-A807-4DB587C45BFC}" srcOrd="1" destOrd="0" presId="urn:microsoft.com/office/officeart/2008/layout/HalfCircleOrganizationChart"/>
    <dgm:cxn modelId="{4B1DF607-E970-4CC2-A66D-3A4123464349}" type="presParOf" srcId="{8DC8C37E-521C-4CE6-97E1-6CDADAA3A595}" destId="{FAD42AF7-879B-4F8C-A081-B6CB16589635}" srcOrd="2" destOrd="0" presId="urn:microsoft.com/office/officeart/2008/layout/HalfCircleOrganizationChart"/>
    <dgm:cxn modelId="{574678D7-ED22-4A38-A13E-3496F364169E}" type="presParOf" srcId="{8DC8C37E-521C-4CE6-97E1-6CDADAA3A595}" destId="{317617D1-2368-4EE6-BA6E-124739E7CFF7}" srcOrd="3" destOrd="0" presId="urn:microsoft.com/office/officeart/2008/layout/HalfCircleOrganizationChart"/>
    <dgm:cxn modelId="{9BF5249D-6540-4C36-8A2A-B9D08AF8B41E}" type="presParOf" srcId="{38D5119B-4C06-443D-B7D0-0B622C1019FA}" destId="{A665001D-AA48-4BC2-BA46-4DF62D013D07}" srcOrd="1" destOrd="0" presId="urn:microsoft.com/office/officeart/2008/layout/HalfCircleOrganizationChart"/>
    <dgm:cxn modelId="{BD585F76-70A6-422D-8C62-EC887E132468}" type="presParOf" srcId="{38D5119B-4C06-443D-B7D0-0B622C1019FA}" destId="{554C6B5D-7F2C-46EC-B7BF-8E3EE46840E2}" srcOrd="2" destOrd="0" presId="urn:microsoft.com/office/officeart/2008/layout/HalfCircleOrganizationChart"/>
    <dgm:cxn modelId="{E5F3FC65-0A76-4150-BFA9-1F575DC41F1B}" type="presParOf" srcId="{14A60592-19BE-407F-AFE3-5464B7432700}" destId="{E69A342B-FD52-41B6-AC93-822DB97B91EC}" srcOrd="2" destOrd="0" presId="urn:microsoft.com/office/officeart/2008/layout/HalfCircleOrganizationChart"/>
    <dgm:cxn modelId="{548256B8-E7FA-4BBE-AADA-8FB3E8BF695C}" type="presParOf" srcId="{14A60592-19BE-407F-AFE3-5464B7432700}" destId="{07FF51FB-2E3F-4F66-8AD7-F213643AC76D}" srcOrd="3" destOrd="0" presId="urn:microsoft.com/office/officeart/2008/layout/HalfCircleOrganizationChart"/>
    <dgm:cxn modelId="{577904BF-9DE3-4D87-8BE9-00ED301DD654}" type="presParOf" srcId="{07FF51FB-2E3F-4F66-8AD7-F213643AC76D}" destId="{579F510A-56FA-4473-97F2-17CB57C413C1}" srcOrd="0" destOrd="0" presId="urn:microsoft.com/office/officeart/2008/layout/HalfCircleOrganizationChart"/>
    <dgm:cxn modelId="{D524DA2C-57E0-48E0-AACA-DE9AFAB8B594}" type="presParOf" srcId="{579F510A-56FA-4473-97F2-17CB57C413C1}" destId="{F9C3121E-898D-4EDF-A491-018749F50383}" srcOrd="0" destOrd="0" presId="urn:microsoft.com/office/officeart/2008/layout/HalfCircleOrganizationChart"/>
    <dgm:cxn modelId="{C78CFE32-7C4A-4365-96CF-B7DFC4B390CB}" type="presParOf" srcId="{579F510A-56FA-4473-97F2-17CB57C413C1}" destId="{29D04C63-2501-41D6-B7AC-D6C540B50F59}" srcOrd="1" destOrd="0" presId="urn:microsoft.com/office/officeart/2008/layout/HalfCircleOrganizationChart"/>
    <dgm:cxn modelId="{312C7A64-1963-407A-BE1E-F4C1CA1B2AA5}" type="presParOf" srcId="{579F510A-56FA-4473-97F2-17CB57C413C1}" destId="{38344B01-8692-4706-8B5F-92FA791217FD}" srcOrd="2" destOrd="0" presId="urn:microsoft.com/office/officeart/2008/layout/HalfCircleOrganizationChart"/>
    <dgm:cxn modelId="{C8F1C2BC-0792-4941-BDEB-D28058EE0E15}" type="presParOf" srcId="{579F510A-56FA-4473-97F2-17CB57C413C1}" destId="{2DA62329-3CA4-45C0-906F-E06B56F4E723}" srcOrd="3" destOrd="0" presId="urn:microsoft.com/office/officeart/2008/layout/HalfCircleOrganizationChart"/>
    <dgm:cxn modelId="{40FCB33F-2B47-4654-AE17-2E2DEA142E6F}" type="presParOf" srcId="{07FF51FB-2E3F-4F66-8AD7-F213643AC76D}" destId="{8BFBAC25-25C0-4363-895E-9F256195C13C}" srcOrd="1" destOrd="0" presId="urn:microsoft.com/office/officeart/2008/layout/HalfCircleOrganizationChart"/>
    <dgm:cxn modelId="{91EF3497-A85A-4CC1-B716-FE6859D6CF25}" type="presParOf" srcId="{07FF51FB-2E3F-4F66-8AD7-F213643AC76D}" destId="{469DCC5D-832E-46AB-A6C7-C7A7D80D92F4}" srcOrd="2" destOrd="0" presId="urn:microsoft.com/office/officeart/2008/layout/HalfCircleOrganizationChart"/>
    <dgm:cxn modelId="{DF49BC94-3157-439C-8B15-129B3EC9A846}" type="presParOf" srcId="{DBEDC7BC-1762-42CE-8275-B4255F4658B6}" destId="{92DCE8AD-FA3E-46D4-862D-6F5B02D3E08A}" srcOrd="2" destOrd="0" presId="urn:microsoft.com/office/officeart/2008/layout/HalfCircleOrganizationChart"/>
    <dgm:cxn modelId="{94C392B7-B9FF-45E2-9500-CF8C70194973}" type="presParOf" srcId="{095FC1C5-F8EC-4051-B168-EDDD9E000B50}" destId="{8DCC4AB4-7442-4425-ACA1-425AB4FA35C7}" srcOrd="2" destOrd="0" presId="urn:microsoft.com/office/officeart/2008/layout/HalfCircleOrganizationChart"/>
    <dgm:cxn modelId="{D5294EAE-BFC8-42B4-8001-CFFEFE9A2CA4}" type="presParOf" srcId="{095FC1C5-F8EC-4051-B168-EDDD9E000B50}" destId="{B4D92251-4CFB-4C81-A66A-EE779E8429F0}" srcOrd="3" destOrd="0" presId="urn:microsoft.com/office/officeart/2008/layout/HalfCircleOrganizationChart"/>
    <dgm:cxn modelId="{E8964715-53CA-43C2-ADA0-DC2E130E7B66}" type="presParOf" srcId="{B4D92251-4CFB-4C81-A66A-EE779E8429F0}" destId="{EC4E85E9-EBD2-4FE1-826A-8FB3489E07CE}" srcOrd="0" destOrd="0" presId="urn:microsoft.com/office/officeart/2008/layout/HalfCircleOrganizationChart"/>
    <dgm:cxn modelId="{5CCE76E7-1027-46C3-9466-07D6130E1ADC}" type="presParOf" srcId="{EC4E85E9-EBD2-4FE1-826A-8FB3489E07CE}" destId="{E2F89803-C344-43E5-B64F-714C3355042B}" srcOrd="0" destOrd="0" presId="urn:microsoft.com/office/officeart/2008/layout/HalfCircleOrganizationChart"/>
    <dgm:cxn modelId="{22DCA8F1-19B8-498F-B050-D0ABE9671E07}" type="presParOf" srcId="{EC4E85E9-EBD2-4FE1-826A-8FB3489E07CE}" destId="{F03BAADD-8D54-4776-B360-9B56F1A77CE3}" srcOrd="1" destOrd="0" presId="urn:microsoft.com/office/officeart/2008/layout/HalfCircleOrganizationChart"/>
    <dgm:cxn modelId="{EB8AD309-966E-4DA8-8D0F-F0EB9B1FF4B4}" type="presParOf" srcId="{EC4E85E9-EBD2-4FE1-826A-8FB3489E07CE}" destId="{D3DCD5F6-223E-44EA-A610-EC230F1F4D1E}" srcOrd="2" destOrd="0" presId="urn:microsoft.com/office/officeart/2008/layout/HalfCircleOrganizationChart"/>
    <dgm:cxn modelId="{F7299A33-7337-443A-BD99-DE568F95E0E5}" type="presParOf" srcId="{EC4E85E9-EBD2-4FE1-826A-8FB3489E07CE}" destId="{4F32AC70-9FA4-43C4-B92B-FEE1256D423D}" srcOrd="3" destOrd="0" presId="urn:microsoft.com/office/officeart/2008/layout/HalfCircleOrganizationChart"/>
    <dgm:cxn modelId="{BD60EBFD-09A0-4D85-9391-C9A1BF75D746}" type="presParOf" srcId="{B4D92251-4CFB-4C81-A66A-EE779E8429F0}" destId="{FEB9E1B3-A271-4076-9896-E69B8E79D3F4}" srcOrd="1" destOrd="0" presId="urn:microsoft.com/office/officeart/2008/layout/HalfCircleOrganizationChart"/>
    <dgm:cxn modelId="{699F85CE-7E4D-441E-9AD7-D3681C345C05}" type="presParOf" srcId="{B4D92251-4CFB-4C81-A66A-EE779E8429F0}" destId="{2E824F54-622C-4B70-BC9D-A296982AC274}" srcOrd="2" destOrd="0" presId="urn:microsoft.com/office/officeart/2008/layout/HalfCircleOrganizationChart"/>
    <dgm:cxn modelId="{FEFA3F0E-42D8-4B49-AE1E-9A95488C6FA5}" type="presParOf" srcId="{DA7BF5E0-FD65-4BBC-9DFF-3074C8F65E88}" destId="{A88CB98E-90F4-4F57-9D22-DC1E177B2842}" srcOrd="2" destOrd="0" presId="urn:microsoft.com/office/officeart/2008/layout/HalfCircleOrganizationChart"/>
    <dgm:cxn modelId="{E4907612-DA08-46DE-B424-A870DB4EAB66}" type="presParOf" srcId="{78B64E03-871C-4AE2-B0AF-AC1FD3F2895E}" destId="{F6CA9F63-812D-4908-9A6D-D8D9756BDCCA}" srcOrd="2" destOrd="0" presId="urn:microsoft.com/office/officeart/2008/layout/HalfCircleOrganizationChart"/>
    <dgm:cxn modelId="{71DA5BF2-CD75-4AE2-99AD-057470744EF1}" type="presParOf" srcId="{78B64E03-871C-4AE2-B0AF-AC1FD3F2895E}" destId="{D8AA8B7A-6FF5-4FA7-8930-90B1454D7760}" srcOrd="3" destOrd="0" presId="urn:microsoft.com/office/officeart/2008/layout/HalfCircleOrganizationChart"/>
    <dgm:cxn modelId="{4B075058-300D-488F-949E-BA1838CB5428}" type="presParOf" srcId="{D8AA8B7A-6FF5-4FA7-8930-90B1454D7760}" destId="{38295196-0FF1-4BB8-8722-195B52084AE0}" srcOrd="0" destOrd="0" presId="urn:microsoft.com/office/officeart/2008/layout/HalfCircleOrganizationChart"/>
    <dgm:cxn modelId="{7D1779A9-182E-46B8-9F37-AC1688AB600B}" type="presParOf" srcId="{38295196-0FF1-4BB8-8722-195B52084AE0}" destId="{68077388-5A38-45FC-B680-ECB46E8A49C4}" srcOrd="0" destOrd="0" presId="urn:microsoft.com/office/officeart/2008/layout/HalfCircleOrganizationChart"/>
    <dgm:cxn modelId="{6F0EAC48-802E-43A1-B691-E4FF45E8FF25}" type="presParOf" srcId="{38295196-0FF1-4BB8-8722-195B52084AE0}" destId="{C11B6491-705C-4ABD-BE20-97C647CD9334}" srcOrd="1" destOrd="0" presId="urn:microsoft.com/office/officeart/2008/layout/HalfCircleOrganizationChart"/>
    <dgm:cxn modelId="{A33C21DE-13B1-4C41-B74C-BDF6A0BD9014}" type="presParOf" srcId="{38295196-0FF1-4BB8-8722-195B52084AE0}" destId="{3F21C9D9-B4F7-4545-963F-570EA72CC4DD}" srcOrd="2" destOrd="0" presId="urn:microsoft.com/office/officeart/2008/layout/HalfCircleOrganizationChart"/>
    <dgm:cxn modelId="{FA730B95-3287-4E4E-90AE-7EA3DD42F2F8}" type="presParOf" srcId="{38295196-0FF1-4BB8-8722-195B52084AE0}" destId="{CE0E5523-2D15-4D0B-8F94-3891E13D80DF}" srcOrd="3" destOrd="0" presId="urn:microsoft.com/office/officeart/2008/layout/HalfCircleOrganizationChart"/>
    <dgm:cxn modelId="{D7D3D314-B8C8-47D4-85C9-CDC78219D274}" type="presParOf" srcId="{D8AA8B7A-6FF5-4FA7-8930-90B1454D7760}" destId="{31E0870C-14F1-4877-ADDF-E6BFB9DAB2D8}" srcOrd="1" destOrd="0" presId="urn:microsoft.com/office/officeart/2008/layout/HalfCircleOrganizationChart"/>
    <dgm:cxn modelId="{1F7A1E58-6461-484A-A964-440DD5077A9B}" type="presParOf" srcId="{D8AA8B7A-6FF5-4FA7-8930-90B1454D7760}" destId="{59ACA91B-1705-4737-9C51-FE5AEE49C346}" srcOrd="2" destOrd="0" presId="urn:microsoft.com/office/officeart/2008/layout/HalfCircleOrganizationChart"/>
    <dgm:cxn modelId="{86D075DC-46F4-4F1B-8564-BB1933328E45}" type="presParOf" srcId="{BF4DABA9-38D9-4F85-ABCE-D09C2C634BF3}" destId="{07C408DC-A217-44D1-BB86-6D27AD140167}" srcOrd="2" destOrd="0" presId="urn:microsoft.com/office/officeart/2008/layout/HalfCircleOrganizationChart"/>
    <dgm:cxn modelId="{2A942529-E46F-4180-B3F1-CE6971DDD90D}" type="presParOf" srcId="{A715644E-B740-46CD-AEF9-A894CC7032DD}" destId="{6828C591-DDF6-4862-9CC4-B63B73E334CA}" srcOrd="2" destOrd="0" presId="urn:microsoft.com/office/officeart/2008/layout/HalfCircleOrganizationChart"/>
    <dgm:cxn modelId="{4792A3E9-7AB8-4C14-8B26-3EEF5E49BC05}" type="presParOf" srcId="{A715644E-B740-46CD-AEF9-A894CC7032DD}" destId="{1B3898FA-DDCD-4B0C-8229-F78CA9834A63}" srcOrd="3" destOrd="0" presId="urn:microsoft.com/office/officeart/2008/layout/HalfCircleOrganizationChart"/>
    <dgm:cxn modelId="{3F93EE38-4CE7-4C63-AB0E-01A3FE903F41}" type="presParOf" srcId="{1B3898FA-DDCD-4B0C-8229-F78CA9834A63}" destId="{6F24E50C-1026-492C-ADCA-6111C650B61A}" srcOrd="0" destOrd="0" presId="urn:microsoft.com/office/officeart/2008/layout/HalfCircleOrganizationChart"/>
    <dgm:cxn modelId="{8EABBD5C-A079-46F8-B7C8-FC5954A83D1C}" type="presParOf" srcId="{6F24E50C-1026-492C-ADCA-6111C650B61A}" destId="{4313FFCF-6476-4AFE-A39E-94A2EB745F49}" srcOrd="0" destOrd="0" presId="urn:microsoft.com/office/officeart/2008/layout/HalfCircleOrganizationChart"/>
    <dgm:cxn modelId="{9FB82190-5521-4C5B-8389-941C2F86A3A1}" type="presParOf" srcId="{6F24E50C-1026-492C-ADCA-6111C650B61A}" destId="{680EEDB8-08D0-44B0-B0AE-64076CF78428}" srcOrd="1" destOrd="0" presId="urn:microsoft.com/office/officeart/2008/layout/HalfCircleOrganizationChart"/>
    <dgm:cxn modelId="{4AF7FD07-6B8E-428D-BEE0-F1EA3CFAF4E6}" type="presParOf" srcId="{6F24E50C-1026-492C-ADCA-6111C650B61A}" destId="{EDCBA3E1-30E4-48E6-B555-86B6B85CFC1A}" srcOrd="2" destOrd="0" presId="urn:microsoft.com/office/officeart/2008/layout/HalfCircleOrganizationChart"/>
    <dgm:cxn modelId="{E1C29CFC-4911-4B42-9869-C68427EED874}" type="presParOf" srcId="{6F24E50C-1026-492C-ADCA-6111C650B61A}" destId="{E703A831-7566-40B4-8AA4-835E1AA9BF04}" srcOrd="3" destOrd="0" presId="urn:microsoft.com/office/officeart/2008/layout/HalfCircleOrganizationChart"/>
    <dgm:cxn modelId="{A1172A22-8B47-4DD6-9DA1-CFF17378F00C}" type="presParOf" srcId="{1B3898FA-DDCD-4B0C-8229-F78CA9834A63}" destId="{C4AEE563-785E-429E-BA98-B88C550A93F3}" srcOrd="1" destOrd="0" presId="urn:microsoft.com/office/officeart/2008/layout/HalfCircleOrganizationChart"/>
    <dgm:cxn modelId="{BE7BD8A0-9307-4278-BB62-97DB103CE95C}" type="presParOf" srcId="{1B3898FA-DDCD-4B0C-8229-F78CA9834A63}" destId="{2B65FB3D-58EE-4255-B893-340C26840575}" srcOrd="2" destOrd="0" presId="urn:microsoft.com/office/officeart/2008/layout/HalfCircleOrganizationChart"/>
    <dgm:cxn modelId="{C1F6E31F-3539-439D-A034-66DE45438893}" type="presParOf" srcId="{F778E398-C2B6-4CB0-8C6F-6B6007CF7052}" destId="{E64D5062-AE53-4B80-A289-092B183ED6EF}" srcOrd="2" destOrd="0" presId="urn:microsoft.com/office/officeart/2008/layout/HalfCircleOrganizationChart"/>
    <dgm:cxn modelId="{BF376B25-0815-4C97-9725-1E65BB8A455E}" type="presParOf" srcId="{1574AB90-CE6B-4EF7-96F9-3F9EEF19D535}" destId="{F966F9E8-F3CE-487A-90C1-1D5E7392CB24}" srcOrd="2" destOrd="0" presId="urn:microsoft.com/office/officeart/2008/layout/HalfCircleOrganizationChart"/>
    <dgm:cxn modelId="{0241F0C2-B3A1-48C0-AA56-E7C37A76A7BD}" type="presParOf" srcId="{1574AB90-CE6B-4EF7-96F9-3F9EEF19D535}" destId="{C60B81A7-E24D-4FD5-8E50-4B0E1AAED61A}" srcOrd="3" destOrd="0" presId="urn:microsoft.com/office/officeart/2008/layout/HalfCircleOrganizationChart"/>
    <dgm:cxn modelId="{BA4FBF7A-B7D5-4898-BE83-B51415E36D50}" type="presParOf" srcId="{C60B81A7-E24D-4FD5-8E50-4B0E1AAED61A}" destId="{5AD03A5F-6581-441B-9B59-1072C7DAD2C0}" srcOrd="0" destOrd="0" presId="urn:microsoft.com/office/officeart/2008/layout/HalfCircleOrganizationChart"/>
    <dgm:cxn modelId="{9652E7A4-A9A0-49E7-98A4-46F52DD0F71A}" type="presParOf" srcId="{5AD03A5F-6581-441B-9B59-1072C7DAD2C0}" destId="{43632DD5-4D2D-4899-95E7-E96DABB5DEC0}" srcOrd="0" destOrd="0" presId="urn:microsoft.com/office/officeart/2008/layout/HalfCircleOrganizationChart"/>
    <dgm:cxn modelId="{3EBBE3AF-077E-4949-8FDE-4E63DEC9BFF9}" type="presParOf" srcId="{5AD03A5F-6581-441B-9B59-1072C7DAD2C0}" destId="{9FB75BB9-E5BF-497B-A6BE-5C386A00E76C}" srcOrd="1" destOrd="0" presId="urn:microsoft.com/office/officeart/2008/layout/HalfCircleOrganizationChart"/>
    <dgm:cxn modelId="{D7352859-A010-4A52-A062-449038F96059}" type="presParOf" srcId="{5AD03A5F-6581-441B-9B59-1072C7DAD2C0}" destId="{51545471-71B1-4E93-B381-781D9DABC2FE}" srcOrd="2" destOrd="0" presId="urn:microsoft.com/office/officeart/2008/layout/HalfCircleOrganizationChart"/>
    <dgm:cxn modelId="{4C4694AB-FA1C-4F31-A9F3-59E45512E942}" type="presParOf" srcId="{5AD03A5F-6581-441B-9B59-1072C7DAD2C0}" destId="{3328A5DA-A8D7-4B33-ABF0-BA448B07623B}" srcOrd="3" destOrd="0" presId="urn:microsoft.com/office/officeart/2008/layout/HalfCircleOrganizationChart"/>
    <dgm:cxn modelId="{71B6D5FA-39A8-44F7-93AF-7BA2E17DB7FC}" type="presParOf" srcId="{C60B81A7-E24D-4FD5-8E50-4B0E1AAED61A}" destId="{E94744D7-5B21-4ECA-BDF1-372CF20530CD}" srcOrd="1" destOrd="0" presId="urn:microsoft.com/office/officeart/2008/layout/HalfCircleOrganizationChart"/>
    <dgm:cxn modelId="{5AED574B-1722-4DD8-9A43-FB7E464425F5}" type="presParOf" srcId="{C60B81A7-E24D-4FD5-8E50-4B0E1AAED61A}" destId="{65052799-1009-431A-871A-29C4111ABB68}" srcOrd="2" destOrd="0" presId="urn:microsoft.com/office/officeart/2008/layout/HalfCircleOrganizationChart"/>
    <dgm:cxn modelId="{A90CAF0E-74E0-470F-B2A1-8350C372232A}" type="presParOf" srcId="{F6626C86-9B31-4FE2-8051-292832D98157}" destId="{87A2CE99-1574-49D0-9526-861B4854AA19}" srcOrd="2" destOrd="0" presId="urn:microsoft.com/office/officeart/2008/layout/HalfCircleOrganizationChart"/>
    <dgm:cxn modelId="{45786BC7-241C-46D8-BDE4-5AAF4521B8C6}" type="presParOf" srcId="{D921027C-C1BB-4942-B818-92909059DF85}" destId="{6CBD481B-9BBB-4020-A0D5-0DE699C2A642}" srcOrd="2" destOrd="0" presId="urn:microsoft.com/office/officeart/2008/layout/HalfCircleOrganizationChart"/>
    <dgm:cxn modelId="{6468D679-EED3-4404-8662-0B7F6F7D32F7}" type="presParOf" srcId="{D921027C-C1BB-4942-B818-92909059DF85}" destId="{EB2B1AA3-BE0C-4C7D-86F8-DB44D9CC647B}" srcOrd="3" destOrd="0" presId="urn:microsoft.com/office/officeart/2008/layout/HalfCircleOrganizationChart"/>
    <dgm:cxn modelId="{1791A842-01D1-48ED-8F7D-ABFED9E14694}" type="presParOf" srcId="{EB2B1AA3-BE0C-4C7D-86F8-DB44D9CC647B}" destId="{12ACF8EC-1D34-47FA-881C-C8FDF8B8D55D}" srcOrd="0" destOrd="0" presId="urn:microsoft.com/office/officeart/2008/layout/HalfCircleOrganizationChart"/>
    <dgm:cxn modelId="{F22DB09D-46CF-49C7-BEC3-38C6ABADAD97}" type="presParOf" srcId="{12ACF8EC-1D34-47FA-881C-C8FDF8B8D55D}" destId="{17B86C4A-A4FB-4F5E-A593-F60D19BC0911}" srcOrd="0" destOrd="0" presId="urn:microsoft.com/office/officeart/2008/layout/HalfCircleOrganizationChart"/>
    <dgm:cxn modelId="{2CC6239A-022C-46AB-905C-2D565A5DB1DA}" type="presParOf" srcId="{12ACF8EC-1D34-47FA-881C-C8FDF8B8D55D}" destId="{FEC30A9C-9136-4C3E-A1E8-2F7D7BA48159}" srcOrd="1" destOrd="0" presId="urn:microsoft.com/office/officeart/2008/layout/HalfCircleOrganizationChart"/>
    <dgm:cxn modelId="{9ACDD6E2-ADC1-40A6-82FC-8EC347C94326}" type="presParOf" srcId="{12ACF8EC-1D34-47FA-881C-C8FDF8B8D55D}" destId="{57AC61F5-CA5C-4FDE-AD79-83F4A9E82A77}" srcOrd="2" destOrd="0" presId="urn:microsoft.com/office/officeart/2008/layout/HalfCircleOrganizationChart"/>
    <dgm:cxn modelId="{67E4C81D-C856-452E-BEDD-B70278798001}" type="presParOf" srcId="{12ACF8EC-1D34-47FA-881C-C8FDF8B8D55D}" destId="{F30F8050-9CBB-470C-9821-9FFFC3B1A4BE}" srcOrd="3" destOrd="0" presId="urn:microsoft.com/office/officeart/2008/layout/HalfCircleOrganizationChart"/>
    <dgm:cxn modelId="{5226D850-A838-4759-9EFF-38CEEBFE5346}" type="presParOf" srcId="{EB2B1AA3-BE0C-4C7D-86F8-DB44D9CC647B}" destId="{24F8941A-6609-4B9B-82F9-6C3837454CEF}" srcOrd="1" destOrd="0" presId="urn:microsoft.com/office/officeart/2008/layout/HalfCircleOrganizationChart"/>
    <dgm:cxn modelId="{C5CF25E8-A7F5-4F4D-BAEE-D83AE1D7F971}" type="presParOf" srcId="{EB2B1AA3-BE0C-4C7D-86F8-DB44D9CC647B}" destId="{6E5291E5-908A-49DD-B2A5-617CED430179}" srcOrd="2" destOrd="0" presId="urn:microsoft.com/office/officeart/2008/layout/HalfCircleOrganizationChart"/>
    <dgm:cxn modelId="{B645B986-E3B9-4487-9D93-042B82B83114}" type="presParOf" srcId="{B9413964-0B05-4F0A-8660-2775BF43CE30}" destId="{981FEFA2-A5D8-4FD9-B18E-8C6758029F79}"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BD481B-9BBB-4020-A0D5-0DE699C2A642}">
      <dsp:nvSpPr>
        <dsp:cNvPr id="0" name=""/>
        <dsp:cNvSpPr/>
      </dsp:nvSpPr>
      <dsp:spPr>
        <a:xfrm>
          <a:off x="2976330" y="454112"/>
          <a:ext cx="368937" cy="91440"/>
        </a:xfrm>
        <a:custGeom>
          <a:avLst/>
          <a:gdLst/>
          <a:ahLst/>
          <a:cxnLst/>
          <a:rect l="0" t="0" r="0" b="0"/>
          <a:pathLst>
            <a:path>
              <a:moveTo>
                <a:pt x="0" y="45720"/>
              </a:moveTo>
              <a:lnTo>
                <a:pt x="0" y="94201"/>
              </a:lnTo>
              <a:lnTo>
                <a:pt x="368937" y="94201"/>
              </a:lnTo>
              <a:lnTo>
                <a:pt x="368937" y="13486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966F9E8-F3CE-487A-90C1-1D5E7392CB24}">
      <dsp:nvSpPr>
        <dsp:cNvPr id="0" name=""/>
        <dsp:cNvSpPr/>
      </dsp:nvSpPr>
      <dsp:spPr>
        <a:xfrm>
          <a:off x="2554687" y="964663"/>
          <a:ext cx="407743" cy="112537"/>
        </a:xfrm>
        <a:custGeom>
          <a:avLst/>
          <a:gdLst/>
          <a:ahLst/>
          <a:cxnLst/>
          <a:rect l="0" t="0" r="0" b="0"/>
          <a:pathLst>
            <a:path>
              <a:moveTo>
                <a:pt x="0" y="0"/>
              </a:moveTo>
              <a:lnTo>
                <a:pt x="0" y="71870"/>
              </a:lnTo>
              <a:lnTo>
                <a:pt x="407743" y="71870"/>
              </a:lnTo>
              <a:lnTo>
                <a:pt x="407743" y="112537"/>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828C591-DDF6-4862-9CC4-B63B73E334CA}">
      <dsp:nvSpPr>
        <dsp:cNvPr id="0" name=""/>
        <dsp:cNvSpPr/>
      </dsp:nvSpPr>
      <dsp:spPr>
        <a:xfrm>
          <a:off x="2179388" y="1451940"/>
          <a:ext cx="482155" cy="104736"/>
        </a:xfrm>
        <a:custGeom>
          <a:avLst/>
          <a:gdLst/>
          <a:ahLst/>
          <a:cxnLst/>
          <a:rect l="0" t="0" r="0" b="0"/>
          <a:pathLst>
            <a:path>
              <a:moveTo>
                <a:pt x="0" y="0"/>
              </a:moveTo>
              <a:lnTo>
                <a:pt x="0" y="64069"/>
              </a:lnTo>
              <a:lnTo>
                <a:pt x="482155" y="64069"/>
              </a:lnTo>
              <a:lnTo>
                <a:pt x="482155" y="104736"/>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6CA9F63-812D-4908-9A6D-D8D9756BDCCA}">
      <dsp:nvSpPr>
        <dsp:cNvPr id="0" name=""/>
        <dsp:cNvSpPr/>
      </dsp:nvSpPr>
      <dsp:spPr>
        <a:xfrm>
          <a:off x="1745604" y="1944830"/>
          <a:ext cx="520239" cy="96062"/>
        </a:xfrm>
        <a:custGeom>
          <a:avLst/>
          <a:gdLst/>
          <a:ahLst/>
          <a:cxnLst/>
          <a:rect l="0" t="0" r="0" b="0"/>
          <a:pathLst>
            <a:path>
              <a:moveTo>
                <a:pt x="0" y="0"/>
              </a:moveTo>
              <a:lnTo>
                <a:pt x="0" y="55394"/>
              </a:lnTo>
              <a:lnTo>
                <a:pt x="520239" y="55394"/>
              </a:lnTo>
              <a:lnTo>
                <a:pt x="520239" y="9606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DCC4AB4-7442-4425-ACA1-425AB4FA35C7}">
      <dsp:nvSpPr>
        <dsp:cNvPr id="0" name=""/>
        <dsp:cNvSpPr/>
      </dsp:nvSpPr>
      <dsp:spPr>
        <a:xfrm>
          <a:off x="1276025" y="2410246"/>
          <a:ext cx="423003" cy="103576"/>
        </a:xfrm>
        <a:custGeom>
          <a:avLst/>
          <a:gdLst/>
          <a:ahLst/>
          <a:cxnLst/>
          <a:rect l="0" t="0" r="0" b="0"/>
          <a:pathLst>
            <a:path>
              <a:moveTo>
                <a:pt x="0" y="0"/>
              </a:moveTo>
              <a:lnTo>
                <a:pt x="0" y="62909"/>
              </a:lnTo>
              <a:lnTo>
                <a:pt x="423003" y="62909"/>
              </a:lnTo>
              <a:lnTo>
                <a:pt x="423003" y="103576"/>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69A342B-FD52-41B6-AC93-822DB97B91EC}">
      <dsp:nvSpPr>
        <dsp:cNvPr id="0" name=""/>
        <dsp:cNvSpPr/>
      </dsp:nvSpPr>
      <dsp:spPr>
        <a:xfrm>
          <a:off x="518250" y="2896840"/>
          <a:ext cx="320561" cy="190132"/>
        </a:xfrm>
        <a:custGeom>
          <a:avLst/>
          <a:gdLst/>
          <a:ahLst/>
          <a:cxnLst/>
          <a:rect l="0" t="0" r="0" b="0"/>
          <a:pathLst>
            <a:path>
              <a:moveTo>
                <a:pt x="320561" y="0"/>
              </a:moveTo>
              <a:lnTo>
                <a:pt x="320561" y="190132"/>
              </a:lnTo>
              <a:lnTo>
                <a:pt x="0" y="19013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732211C-81DB-4547-ADC2-373B00C5E6F0}">
      <dsp:nvSpPr>
        <dsp:cNvPr id="0" name=""/>
        <dsp:cNvSpPr/>
      </dsp:nvSpPr>
      <dsp:spPr>
        <a:xfrm>
          <a:off x="838811" y="2896840"/>
          <a:ext cx="325212" cy="188691"/>
        </a:xfrm>
        <a:custGeom>
          <a:avLst/>
          <a:gdLst/>
          <a:ahLst/>
          <a:cxnLst/>
          <a:rect l="0" t="0" r="0" b="0"/>
          <a:pathLst>
            <a:path>
              <a:moveTo>
                <a:pt x="0" y="0"/>
              </a:moveTo>
              <a:lnTo>
                <a:pt x="0" y="188691"/>
              </a:lnTo>
              <a:lnTo>
                <a:pt x="325212" y="18869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81F9700-2EDC-49B4-83AF-B1C52C1C6DEC}">
      <dsp:nvSpPr>
        <dsp:cNvPr id="0" name=""/>
        <dsp:cNvSpPr/>
      </dsp:nvSpPr>
      <dsp:spPr>
        <a:xfrm>
          <a:off x="838811" y="2410246"/>
          <a:ext cx="437213" cy="104156"/>
        </a:xfrm>
        <a:custGeom>
          <a:avLst/>
          <a:gdLst/>
          <a:ahLst/>
          <a:cxnLst/>
          <a:rect l="0" t="0" r="0" b="0"/>
          <a:pathLst>
            <a:path>
              <a:moveTo>
                <a:pt x="437213" y="0"/>
              </a:moveTo>
              <a:lnTo>
                <a:pt x="437213" y="63489"/>
              </a:lnTo>
              <a:lnTo>
                <a:pt x="0" y="63489"/>
              </a:lnTo>
              <a:lnTo>
                <a:pt x="0" y="104156"/>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180929-FC08-4FBC-8056-1158969E30E5}">
      <dsp:nvSpPr>
        <dsp:cNvPr id="0" name=""/>
        <dsp:cNvSpPr/>
      </dsp:nvSpPr>
      <dsp:spPr>
        <a:xfrm>
          <a:off x="1276025" y="1944830"/>
          <a:ext cx="469579" cy="96062"/>
        </a:xfrm>
        <a:custGeom>
          <a:avLst/>
          <a:gdLst/>
          <a:ahLst/>
          <a:cxnLst/>
          <a:rect l="0" t="0" r="0" b="0"/>
          <a:pathLst>
            <a:path>
              <a:moveTo>
                <a:pt x="469579" y="0"/>
              </a:moveTo>
              <a:lnTo>
                <a:pt x="469579" y="55394"/>
              </a:lnTo>
              <a:lnTo>
                <a:pt x="0" y="55394"/>
              </a:lnTo>
              <a:lnTo>
                <a:pt x="0" y="9606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A349521-FE5C-4317-AAFD-453FE2F226A9}">
      <dsp:nvSpPr>
        <dsp:cNvPr id="0" name=""/>
        <dsp:cNvSpPr/>
      </dsp:nvSpPr>
      <dsp:spPr>
        <a:xfrm>
          <a:off x="1745604" y="1451940"/>
          <a:ext cx="433784" cy="104736"/>
        </a:xfrm>
        <a:custGeom>
          <a:avLst/>
          <a:gdLst/>
          <a:ahLst/>
          <a:cxnLst/>
          <a:rect l="0" t="0" r="0" b="0"/>
          <a:pathLst>
            <a:path>
              <a:moveTo>
                <a:pt x="433784" y="0"/>
              </a:moveTo>
              <a:lnTo>
                <a:pt x="433784" y="64069"/>
              </a:lnTo>
              <a:lnTo>
                <a:pt x="0" y="64069"/>
              </a:lnTo>
              <a:lnTo>
                <a:pt x="0" y="104736"/>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AE799D7-42D9-4A83-BA25-22210184C425}">
      <dsp:nvSpPr>
        <dsp:cNvPr id="0" name=""/>
        <dsp:cNvSpPr/>
      </dsp:nvSpPr>
      <dsp:spPr>
        <a:xfrm>
          <a:off x="2179388" y="964663"/>
          <a:ext cx="375298" cy="112537"/>
        </a:xfrm>
        <a:custGeom>
          <a:avLst/>
          <a:gdLst/>
          <a:ahLst/>
          <a:cxnLst/>
          <a:rect l="0" t="0" r="0" b="0"/>
          <a:pathLst>
            <a:path>
              <a:moveTo>
                <a:pt x="375298" y="0"/>
              </a:moveTo>
              <a:lnTo>
                <a:pt x="375298" y="71870"/>
              </a:lnTo>
              <a:lnTo>
                <a:pt x="0" y="71870"/>
              </a:lnTo>
              <a:lnTo>
                <a:pt x="0" y="112537"/>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9AA3A08-DFF1-46F2-91E8-641A4451A97E}">
      <dsp:nvSpPr>
        <dsp:cNvPr id="0" name=""/>
        <dsp:cNvSpPr/>
      </dsp:nvSpPr>
      <dsp:spPr>
        <a:xfrm>
          <a:off x="2554687" y="454112"/>
          <a:ext cx="421642" cy="91440"/>
        </a:xfrm>
        <a:custGeom>
          <a:avLst/>
          <a:gdLst/>
          <a:ahLst/>
          <a:cxnLst/>
          <a:rect l="0" t="0" r="0" b="0"/>
          <a:pathLst>
            <a:path>
              <a:moveTo>
                <a:pt x="421642" y="45720"/>
              </a:moveTo>
              <a:lnTo>
                <a:pt x="421642" y="94187"/>
              </a:lnTo>
              <a:lnTo>
                <a:pt x="0" y="94187"/>
              </a:lnTo>
              <a:lnTo>
                <a:pt x="0" y="13485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93EA7ED-E668-4531-AC46-D183759A2260}">
      <dsp:nvSpPr>
        <dsp:cNvPr id="0" name=""/>
        <dsp:cNvSpPr/>
      </dsp:nvSpPr>
      <dsp:spPr>
        <a:xfrm>
          <a:off x="2700918" y="137640"/>
          <a:ext cx="550822" cy="362192"/>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DC81888-4110-4FFE-A995-A4DBDF5A6F2F}">
      <dsp:nvSpPr>
        <dsp:cNvPr id="0" name=""/>
        <dsp:cNvSpPr/>
      </dsp:nvSpPr>
      <dsp:spPr>
        <a:xfrm>
          <a:off x="2700918" y="137640"/>
          <a:ext cx="550822" cy="362192"/>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1C3EB-3C53-4942-8CB1-2770F4F1E37C}">
      <dsp:nvSpPr>
        <dsp:cNvPr id="0" name=""/>
        <dsp:cNvSpPr/>
      </dsp:nvSpPr>
      <dsp:spPr>
        <a:xfrm>
          <a:off x="2425507" y="202834"/>
          <a:ext cx="1101645" cy="231803"/>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pt-PT" sz="1000" i="0" kern="1200" dirty="0" err="1">
              <a:latin typeface="Archivo"/>
            </a:rPr>
            <a:t>Optimization</a:t>
          </a:r>
          <a:endParaRPr lang="pt-PT" sz="1000" i="0" kern="1200" dirty="0">
            <a:latin typeface="Archivo"/>
          </a:endParaRPr>
        </a:p>
      </dsp:txBody>
      <dsp:txXfrm>
        <a:off x="2425507" y="202834"/>
        <a:ext cx="1101645" cy="231803"/>
      </dsp:txXfrm>
    </dsp:sp>
    <dsp:sp modelId="{69419174-702C-4DC9-8297-FEBA74CA1C09}">
      <dsp:nvSpPr>
        <dsp:cNvPr id="0" name=""/>
        <dsp:cNvSpPr/>
      </dsp:nvSpPr>
      <dsp:spPr>
        <a:xfrm>
          <a:off x="2202042" y="588968"/>
          <a:ext cx="705290" cy="375695"/>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B7F957-E9B7-4CEC-A9D8-BA8B86341D92}">
      <dsp:nvSpPr>
        <dsp:cNvPr id="0" name=""/>
        <dsp:cNvSpPr/>
      </dsp:nvSpPr>
      <dsp:spPr>
        <a:xfrm>
          <a:off x="2202042" y="588968"/>
          <a:ext cx="705290" cy="375695"/>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6E51F68-4D2D-4D56-B6A0-AD0EF420AEB0}">
      <dsp:nvSpPr>
        <dsp:cNvPr id="0" name=""/>
        <dsp:cNvSpPr/>
      </dsp:nvSpPr>
      <dsp:spPr>
        <a:xfrm>
          <a:off x="1849397" y="656593"/>
          <a:ext cx="1410581" cy="240445"/>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pt-PT" sz="1000" i="0" kern="1200" dirty="0" err="1">
              <a:latin typeface="Archivo"/>
            </a:rPr>
            <a:t>Combinatorial</a:t>
          </a:r>
          <a:r>
            <a:rPr lang="pt-PT" sz="1000" i="0" kern="1200" dirty="0">
              <a:latin typeface="Archivo"/>
            </a:rPr>
            <a:t> </a:t>
          </a:r>
          <a:r>
            <a:rPr lang="pt-PT" sz="1000" i="0" kern="1200" dirty="0" err="1">
              <a:latin typeface="Archivo"/>
            </a:rPr>
            <a:t>Optimization</a:t>
          </a:r>
          <a:r>
            <a:rPr lang="pt-PT" sz="1000" i="0" kern="1200" dirty="0">
              <a:latin typeface="Archivo"/>
            </a:rPr>
            <a:t> </a:t>
          </a:r>
          <a:r>
            <a:rPr lang="pt-PT" sz="1000" i="0" kern="1200" dirty="0" err="1">
              <a:latin typeface="Archivo"/>
            </a:rPr>
            <a:t>Problem</a:t>
          </a:r>
          <a:endParaRPr lang="pt-PT" sz="1000" i="0" kern="1200" dirty="0">
            <a:latin typeface="Archivo"/>
          </a:endParaRPr>
        </a:p>
      </dsp:txBody>
      <dsp:txXfrm>
        <a:off x="1849397" y="656593"/>
        <a:ext cx="1410581" cy="240445"/>
      </dsp:txXfrm>
    </dsp:sp>
    <dsp:sp modelId="{08A9668D-DB48-465A-8042-025417EBBB57}">
      <dsp:nvSpPr>
        <dsp:cNvPr id="0" name=""/>
        <dsp:cNvSpPr/>
      </dsp:nvSpPr>
      <dsp:spPr>
        <a:xfrm>
          <a:off x="1963361" y="1077201"/>
          <a:ext cx="432054" cy="374739"/>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F27A70A-C898-4FD9-BFC2-BB6F5D8DA1FD}">
      <dsp:nvSpPr>
        <dsp:cNvPr id="0" name=""/>
        <dsp:cNvSpPr/>
      </dsp:nvSpPr>
      <dsp:spPr>
        <a:xfrm>
          <a:off x="1963361" y="1077201"/>
          <a:ext cx="432054" cy="374739"/>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DCD9DA2-CC29-44FE-ADD5-1C0EBF92827C}">
      <dsp:nvSpPr>
        <dsp:cNvPr id="0" name=""/>
        <dsp:cNvSpPr/>
      </dsp:nvSpPr>
      <dsp:spPr>
        <a:xfrm>
          <a:off x="1747333" y="1144654"/>
          <a:ext cx="864109" cy="239833"/>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pt-PT" sz="1000" i="0" kern="1200" dirty="0" err="1">
              <a:latin typeface="Archivo"/>
            </a:rPr>
            <a:t>Scheduling</a:t>
          </a:r>
          <a:endParaRPr lang="pt-PT" sz="1000" i="0" kern="1200" dirty="0">
            <a:latin typeface="Archivo"/>
          </a:endParaRPr>
        </a:p>
      </dsp:txBody>
      <dsp:txXfrm>
        <a:off x="1747333" y="1144654"/>
        <a:ext cx="864109" cy="239833"/>
      </dsp:txXfrm>
    </dsp:sp>
    <dsp:sp modelId="{041CF45C-E4AD-431B-BFD3-7775548B71A4}">
      <dsp:nvSpPr>
        <dsp:cNvPr id="0" name=""/>
        <dsp:cNvSpPr/>
      </dsp:nvSpPr>
      <dsp:spPr>
        <a:xfrm>
          <a:off x="1512164" y="1556677"/>
          <a:ext cx="466879" cy="388153"/>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5ACFF-6AC1-4A63-8EB7-5615253FEB8C}">
      <dsp:nvSpPr>
        <dsp:cNvPr id="0" name=""/>
        <dsp:cNvSpPr/>
      </dsp:nvSpPr>
      <dsp:spPr>
        <a:xfrm>
          <a:off x="1512164" y="1556677"/>
          <a:ext cx="466879" cy="388153"/>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68A907A-3AED-49DB-8190-38270E353A1E}">
      <dsp:nvSpPr>
        <dsp:cNvPr id="0" name=""/>
        <dsp:cNvSpPr/>
      </dsp:nvSpPr>
      <dsp:spPr>
        <a:xfrm>
          <a:off x="1278724" y="1626544"/>
          <a:ext cx="933759" cy="248418"/>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pt-PT" sz="1000" i="0" kern="1200" dirty="0" err="1">
              <a:latin typeface="Archivo"/>
            </a:rPr>
            <a:t>Educational</a:t>
          </a:r>
          <a:r>
            <a:rPr lang="pt-PT" sz="1000" i="0" kern="1200" dirty="0">
              <a:latin typeface="Archivo"/>
            </a:rPr>
            <a:t> </a:t>
          </a:r>
          <a:r>
            <a:rPr lang="pt-PT" sz="1000" i="0" kern="1200" dirty="0" err="1">
              <a:latin typeface="Archivo"/>
            </a:rPr>
            <a:t>Timetabling</a:t>
          </a:r>
          <a:endParaRPr lang="pt-PT" sz="1000" i="0" kern="1200" dirty="0">
            <a:latin typeface="Archivo"/>
          </a:endParaRPr>
        </a:p>
      </dsp:txBody>
      <dsp:txXfrm>
        <a:off x="1278724" y="1626544"/>
        <a:ext cx="933759" cy="248418"/>
      </dsp:txXfrm>
    </dsp:sp>
    <dsp:sp modelId="{26EF0044-E4D4-4DCA-8690-08F817B54DCA}">
      <dsp:nvSpPr>
        <dsp:cNvPr id="0" name=""/>
        <dsp:cNvSpPr/>
      </dsp:nvSpPr>
      <dsp:spPr>
        <a:xfrm>
          <a:off x="1059485" y="2040892"/>
          <a:ext cx="433079" cy="369353"/>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EDD6128-0369-40BD-BBC9-F5C2DDD197C2}">
      <dsp:nvSpPr>
        <dsp:cNvPr id="0" name=""/>
        <dsp:cNvSpPr/>
      </dsp:nvSpPr>
      <dsp:spPr>
        <a:xfrm>
          <a:off x="1059485" y="2040892"/>
          <a:ext cx="433079" cy="369353"/>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BC618F6-AD56-47C8-B2A3-1888D86D269B}">
      <dsp:nvSpPr>
        <dsp:cNvPr id="0" name=""/>
        <dsp:cNvSpPr/>
      </dsp:nvSpPr>
      <dsp:spPr>
        <a:xfrm>
          <a:off x="842946" y="2107376"/>
          <a:ext cx="866158" cy="236386"/>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pt-PT" sz="1000" i="0" kern="1200" dirty="0" err="1">
              <a:latin typeface="Archivo"/>
            </a:rPr>
            <a:t>University</a:t>
          </a:r>
          <a:endParaRPr lang="pt-PT" sz="1000" i="0" kern="1200" dirty="0">
            <a:latin typeface="Archivo"/>
          </a:endParaRPr>
        </a:p>
      </dsp:txBody>
      <dsp:txXfrm>
        <a:off x="842946" y="2107376"/>
        <a:ext cx="866158" cy="236386"/>
      </dsp:txXfrm>
    </dsp:sp>
    <dsp:sp modelId="{03E8DE57-2A21-419C-9CFE-8363BCE41C40}">
      <dsp:nvSpPr>
        <dsp:cNvPr id="0" name=""/>
        <dsp:cNvSpPr/>
      </dsp:nvSpPr>
      <dsp:spPr>
        <a:xfrm>
          <a:off x="590345" y="2514403"/>
          <a:ext cx="496932" cy="382437"/>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A3BA4E-BD0B-4F02-99C1-4D70021404FD}">
      <dsp:nvSpPr>
        <dsp:cNvPr id="0" name=""/>
        <dsp:cNvSpPr/>
      </dsp:nvSpPr>
      <dsp:spPr>
        <a:xfrm>
          <a:off x="590345" y="2514403"/>
          <a:ext cx="496932" cy="382437"/>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2E851CB-44F3-490F-9446-A9E3C4386048}">
      <dsp:nvSpPr>
        <dsp:cNvPr id="0" name=""/>
        <dsp:cNvSpPr/>
      </dsp:nvSpPr>
      <dsp:spPr>
        <a:xfrm>
          <a:off x="341878" y="2583241"/>
          <a:ext cx="993865" cy="244759"/>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pt-PT" sz="1000" b="0" i="0" kern="1200" dirty="0" err="1">
              <a:latin typeface="Archivo"/>
            </a:rPr>
            <a:t>Course</a:t>
          </a:r>
          <a:r>
            <a:rPr lang="pt-PT" sz="1000" b="0" i="0" kern="1200" dirty="0">
              <a:latin typeface="Archivo"/>
            </a:rPr>
            <a:t> </a:t>
          </a:r>
          <a:r>
            <a:rPr lang="pt-PT" sz="1000" b="0" i="0" kern="1200" dirty="0" err="1">
              <a:latin typeface="Archivo"/>
            </a:rPr>
            <a:t>Timetabling</a:t>
          </a:r>
          <a:endParaRPr lang="pt-PT" sz="1000" b="0" i="0" kern="1200" dirty="0">
            <a:latin typeface="Archivo"/>
          </a:endParaRPr>
        </a:p>
      </dsp:txBody>
      <dsp:txXfrm>
        <a:off x="341878" y="2583241"/>
        <a:ext cx="993865" cy="244759"/>
      </dsp:txXfrm>
    </dsp:sp>
    <dsp:sp modelId="{1870277C-D13E-49E7-A807-4DB587C45BFC}">
      <dsp:nvSpPr>
        <dsp:cNvPr id="0" name=""/>
        <dsp:cNvSpPr/>
      </dsp:nvSpPr>
      <dsp:spPr>
        <a:xfrm>
          <a:off x="1122845" y="3001906"/>
          <a:ext cx="343148" cy="276310"/>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AD42AF7-879B-4F8C-A081-B6CB16589635}">
      <dsp:nvSpPr>
        <dsp:cNvPr id="0" name=""/>
        <dsp:cNvSpPr/>
      </dsp:nvSpPr>
      <dsp:spPr>
        <a:xfrm>
          <a:off x="1122845" y="3001906"/>
          <a:ext cx="343148" cy="276310"/>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B787C5-3DA8-4C83-9A60-AC115D354F0B}">
      <dsp:nvSpPr>
        <dsp:cNvPr id="0" name=""/>
        <dsp:cNvSpPr/>
      </dsp:nvSpPr>
      <dsp:spPr>
        <a:xfrm>
          <a:off x="951271" y="3051642"/>
          <a:ext cx="686297" cy="176838"/>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pt-PT" sz="1000" b="1" i="0" kern="1200" dirty="0">
              <a:latin typeface="Archivo"/>
            </a:rPr>
            <a:t>CB-CTT</a:t>
          </a:r>
        </a:p>
      </dsp:txBody>
      <dsp:txXfrm>
        <a:off x="951271" y="3051642"/>
        <a:ext cx="686297" cy="176838"/>
      </dsp:txXfrm>
    </dsp:sp>
    <dsp:sp modelId="{29D04C63-2501-41D6-B7AC-D6C540B50F59}">
      <dsp:nvSpPr>
        <dsp:cNvPr id="0" name=""/>
        <dsp:cNvSpPr/>
      </dsp:nvSpPr>
      <dsp:spPr>
        <a:xfrm>
          <a:off x="247746" y="2990458"/>
          <a:ext cx="307390" cy="298156"/>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8344B01-8692-4706-8B5F-92FA791217FD}">
      <dsp:nvSpPr>
        <dsp:cNvPr id="0" name=""/>
        <dsp:cNvSpPr/>
      </dsp:nvSpPr>
      <dsp:spPr>
        <a:xfrm>
          <a:off x="247746" y="2990458"/>
          <a:ext cx="307390" cy="298156"/>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9C3121E-898D-4EDF-A491-018749F50383}">
      <dsp:nvSpPr>
        <dsp:cNvPr id="0" name=""/>
        <dsp:cNvSpPr/>
      </dsp:nvSpPr>
      <dsp:spPr>
        <a:xfrm>
          <a:off x="94051" y="3044126"/>
          <a:ext cx="614780" cy="190820"/>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pt-PT" sz="1000" b="0" i="0" kern="1200" dirty="0">
              <a:latin typeface="Archivo"/>
            </a:rPr>
            <a:t>PE-CTT</a:t>
          </a:r>
        </a:p>
      </dsp:txBody>
      <dsp:txXfrm>
        <a:off x="94051" y="3044126"/>
        <a:ext cx="614780" cy="190820"/>
      </dsp:txXfrm>
    </dsp:sp>
    <dsp:sp modelId="{F03BAADD-8D54-4776-B360-9B56F1A77CE3}">
      <dsp:nvSpPr>
        <dsp:cNvPr id="0" name=""/>
        <dsp:cNvSpPr/>
      </dsp:nvSpPr>
      <dsp:spPr>
        <a:xfrm>
          <a:off x="1422265" y="2513823"/>
          <a:ext cx="553526" cy="377037"/>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3DCD5F6-223E-44EA-A610-EC230F1F4D1E}">
      <dsp:nvSpPr>
        <dsp:cNvPr id="0" name=""/>
        <dsp:cNvSpPr/>
      </dsp:nvSpPr>
      <dsp:spPr>
        <a:xfrm>
          <a:off x="1422265" y="2513823"/>
          <a:ext cx="553526" cy="377037"/>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2F89803-C344-43E5-B64F-714C3355042B}">
      <dsp:nvSpPr>
        <dsp:cNvPr id="0" name=""/>
        <dsp:cNvSpPr/>
      </dsp:nvSpPr>
      <dsp:spPr>
        <a:xfrm>
          <a:off x="1145502" y="2581690"/>
          <a:ext cx="1107052" cy="241304"/>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pt-PT" sz="1000" i="0" kern="1200" dirty="0" err="1">
              <a:latin typeface="Archivo"/>
            </a:rPr>
            <a:t>Examination</a:t>
          </a:r>
          <a:r>
            <a:rPr lang="pt-PT" sz="1000" i="0" kern="1200" dirty="0">
              <a:latin typeface="Archivo"/>
            </a:rPr>
            <a:t> </a:t>
          </a:r>
          <a:r>
            <a:rPr lang="pt-PT" sz="1000" i="0" kern="1200" dirty="0" err="1">
              <a:latin typeface="Archivo"/>
            </a:rPr>
            <a:t>Timetabling</a:t>
          </a:r>
          <a:endParaRPr lang="pt-PT" sz="1000" i="0" kern="1200" dirty="0">
            <a:latin typeface="Archivo"/>
          </a:endParaRPr>
        </a:p>
      </dsp:txBody>
      <dsp:txXfrm>
        <a:off x="1145502" y="2581690"/>
        <a:ext cx="1107052" cy="241304"/>
      </dsp:txXfrm>
    </dsp:sp>
    <dsp:sp modelId="{C11B6491-705C-4ABD-BE20-97C647CD9334}">
      <dsp:nvSpPr>
        <dsp:cNvPr id="0" name=""/>
        <dsp:cNvSpPr/>
      </dsp:nvSpPr>
      <dsp:spPr>
        <a:xfrm>
          <a:off x="2053711" y="2040892"/>
          <a:ext cx="424264" cy="355637"/>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F21C9D9-B4F7-4545-963F-570EA72CC4DD}">
      <dsp:nvSpPr>
        <dsp:cNvPr id="0" name=""/>
        <dsp:cNvSpPr/>
      </dsp:nvSpPr>
      <dsp:spPr>
        <a:xfrm>
          <a:off x="2053711" y="2040892"/>
          <a:ext cx="424264" cy="355637"/>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8077388-5A38-45FC-B680-ECB46E8A49C4}">
      <dsp:nvSpPr>
        <dsp:cNvPr id="0" name=""/>
        <dsp:cNvSpPr/>
      </dsp:nvSpPr>
      <dsp:spPr>
        <a:xfrm>
          <a:off x="1841579" y="2104907"/>
          <a:ext cx="848528" cy="227607"/>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pt-PT" sz="1000" i="0" kern="1200" dirty="0" err="1">
              <a:latin typeface="Archivo"/>
            </a:rPr>
            <a:t>School</a:t>
          </a:r>
          <a:endParaRPr lang="pt-PT" sz="1000" i="0" kern="1200" dirty="0">
            <a:latin typeface="Archivo"/>
          </a:endParaRPr>
        </a:p>
      </dsp:txBody>
      <dsp:txXfrm>
        <a:off x="1841579" y="2104907"/>
        <a:ext cx="848528" cy="227607"/>
      </dsp:txXfrm>
    </dsp:sp>
    <dsp:sp modelId="{680EEDB8-08D0-44B0-B0AE-64076CF78428}">
      <dsp:nvSpPr>
        <dsp:cNvPr id="0" name=""/>
        <dsp:cNvSpPr/>
      </dsp:nvSpPr>
      <dsp:spPr>
        <a:xfrm>
          <a:off x="2488491" y="1556677"/>
          <a:ext cx="346105" cy="290410"/>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DCBA3E1-30E4-48E6-B555-86B6B85CFC1A}">
      <dsp:nvSpPr>
        <dsp:cNvPr id="0" name=""/>
        <dsp:cNvSpPr/>
      </dsp:nvSpPr>
      <dsp:spPr>
        <a:xfrm>
          <a:off x="2488491" y="1556677"/>
          <a:ext cx="346105" cy="290410"/>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313FFCF-6476-4AFE-A39E-94A2EB745F49}">
      <dsp:nvSpPr>
        <dsp:cNvPr id="0" name=""/>
        <dsp:cNvSpPr/>
      </dsp:nvSpPr>
      <dsp:spPr>
        <a:xfrm>
          <a:off x="2315438" y="1608951"/>
          <a:ext cx="692211" cy="185862"/>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pt-PT" sz="1000" i="0" kern="1200" dirty="0">
              <a:latin typeface="Archivo"/>
            </a:rPr>
            <a:t>…</a:t>
          </a:r>
        </a:p>
      </dsp:txBody>
      <dsp:txXfrm>
        <a:off x="2315438" y="1608951"/>
        <a:ext cx="692211" cy="185862"/>
      </dsp:txXfrm>
    </dsp:sp>
    <dsp:sp modelId="{9FB75BB9-E5BF-497B-A6BE-5C386A00E76C}">
      <dsp:nvSpPr>
        <dsp:cNvPr id="0" name=""/>
        <dsp:cNvSpPr/>
      </dsp:nvSpPr>
      <dsp:spPr>
        <a:xfrm>
          <a:off x="2773610" y="1077201"/>
          <a:ext cx="377642" cy="291714"/>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1545471-71B1-4E93-B381-781D9DABC2FE}">
      <dsp:nvSpPr>
        <dsp:cNvPr id="0" name=""/>
        <dsp:cNvSpPr/>
      </dsp:nvSpPr>
      <dsp:spPr>
        <a:xfrm>
          <a:off x="2773610" y="1077201"/>
          <a:ext cx="377642" cy="291714"/>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3632DD5-4D2D-4899-95E7-E96DABB5DEC0}">
      <dsp:nvSpPr>
        <dsp:cNvPr id="0" name=""/>
        <dsp:cNvSpPr/>
      </dsp:nvSpPr>
      <dsp:spPr>
        <a:xfrm>
          <a:off x="2584789" y="1129709"/>
          <a:ext cx="755284" cy="186697"/>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pt-PT" sz="1000" i="0" kern="1200" dirty="0">
              <a:latin typeface="Archivo"/>
            </a:rPr>
            <a:t>…</a:t>
          </a:r>
        </a:p>
      </dsp:txBody>
      <dsp:txXfrm>
        <a:off x="2584789" y="1129709"/>
        <a:ext cx="755284" cy="186697"/>
      </dsp:txXfrm>
    </dsp:sp>
    <dsp:sp modelId="{FEC30A9C-9136-4C3E-A1E8-2F7D7BA48159}">
      <dsp:nvSpPr>
        <dsp:cNvPr id="0" name=""/>
        <dsp:cNvSpPr/>
      </dsp:nvSpPr>
      <dsp:spPr>
        <a:xfrm>
          <a:off x="3178243" y="588981"/>
          <a:ext cx="334048" cy="289556"/>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AC61F5-CA5C-4FDE-AD79-83F4A9E82A77}">
      <dsp:nvSpPr>
        <dsp:cNvPr id="0" name=""/>
        <dsp:cNvSpPr/>
      </dsp:nvSpPr>
      <dsp:spPr>
        <a:xfrm>
          <a:off x="3178243" y="588981"/>
          <a:ext cx="334048" cy="289556"/>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B86C4A-A4FB-4F5E-A593-F60D19BC0911}">
      <dsp:nvSpPr>
        <dsp:cNvPr id="0" name=""/>
        <dsp:cNvSpPr/>
      </dsp:nvSpPr>
      <dsp:spPr>
        <a:xfrm>
          <a:off x="3011218" y="641101"/>
          <a:ext cx="668097" cy="185316"/>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pt-PT" sz="1000" i="0" kern="1200" dirty="0">
              <a:latin typeface="Archivo"/>
            </a:rPr>
            <a:t>…</a:t>
          </a:r>
        </a:p>
      </dsp:txBody>
      <dsp:txXfrm>
        <a:off x="3011218" y="641101"/>
        <a:ext cx="668097" cy="185316"/>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3426A22-0EEF-5589-CA8B-B336F96CA81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PT"/>
          </a:p>
        </p:txBody>
      </p:sp>
      <p:sp>
        <p:nvSpPr>
          <p:cNvPr id="3" name="Date Placeholder 2">
            <a:extLst>
              <a:ext uri="{FF2B5EF4-FFF2-40B4-BE49-F238E27FC236}">
                <a16:creationId xmlns:a16="http://schemas.microsoft.com/office/drawing/2014/main" id="{34AD2F57-3E53-3A8F-356A-0D5E5928078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8AE051E-4971-4F36-901C-869D0DCBC810}" type="datetimeFigureOut">
              <a:rPr lang="pt-PT" smtClean="0"/>
              <a:t>13/05/2025</a:t>
            </a:fld>
            <a:endParaRPr lang="pt-PT"/>
          </a:p>
        </p:txBody>
      </p:sp>
      <p:sp>
        <p:nvSpPr>
          <p:cNvPr id="4" name="Footer Placeholder 3">
            <a:extLst>
              <a:ext uri="{FF2B5EF4-FFF2-40B4-BE49-F238E27FC236}">
                <a16:creationId xmlns:a16="http://schemas.microsoft.com/office/drawing/2014/main" id="{8032A786-0776-4C22-BC1E-7E818187080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pt-PT"/>
          </a:p>
        </p:txBody>
      </p:sp>
      <p:sp>
        <p:nvSpPr>
          <p:cNvPr id="5" name="Slide Number Placeholder 4">
            <a:extLst>
              <a:ext uri="{FF2B5EF4-FFF2-40B4-BE49-F238E27FC236}">
                <a16:creationId xmlns:a16="http://schemas.microsoft.com/office/drawing/2014/main" id="{9E6908D7-3A45-7140-1242-66C2D43190D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7DDE8AC-4FE0-4C7D-BEC1-CE82786ED047}" type="slidenum">
              <a:rPr lang="pt-PT" smtClean="0"/>
              <a:t>‹#›</a:t>
            </a:fld>
            <a:endParaRPr lang="pt-PT"/>
          </a:p>
        </p:txBody>
      </p:sp>
    </p:spTree>
    <p:extLst>
      <p:ext uri="{BB962C8B-B14F-4D97-AF65-F5344CB8AC3E}">
        <p14:creationId xmlns:p14="http://schemas.microsoft.com/office/powerpoint/2010/main" val="1276469122"/>
      </p:ext>
    </p:extLst>
  </p:cSld>
  <p:clrMap bg1="lt1" tx1="dk1" bg2="lt2" tx2="dk2" accent1="accent1" accent2="accent2" accent3="accent3" accent4="accent4" accent5="accent5" accent6="accent6" hlink="hlink" folHlink="folHlink"/>
  <p:hf hdr="0" dt="0"/>
</p:handoutMaster>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jpg>
</file>

<file path=ppt/media/image18.jp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jpg>
</file>

<file path=ppt/media/image4.png>
</file>

<file path=ppt/media/image5.jpg>
</file>

<file path=ppt/media/image5.png>
</file>

<file path=ppt/media/image6.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pt-PT"/>
          </a:p>
        </p:txBody>
      </p:sp>
    </p:spTree>
    <p:extLst>
      <p:ext uri="{BB962C8B-B14F-4D97-AF65-F5344CB8AC3E}">
        <p14:creationId xmlns:p14="http://schemas.microsoft.com/office/powerpoint/2010/main" val="31081571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77a62897eb_1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77a62897eb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278dfac31ac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78dfac31ac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278dfac31ac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278dfac31ac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278dfac31ac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278dfac31ac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278dfac31ac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278dfac31ac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78dfac31ac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278dfac31ac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278dfac31ac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278dfac31ac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278dfac31ac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278dfac31ac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87AB67-63F5-B6F5-CC98-BC4B935AFC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2AF490-6195-8852-6935-90C7DF4413E3}"/>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804A8C6-294D-D490-AD85-9C6135F954CD}"/>
              </a:ext>
            </a:extLst>
          </p:cNvPr>
          <p:cNvSpPr>
            <a:spLocks noGrp="1"/>
          </p:cNvSpPr>
          <p:nvPr>
            <p:ph type="body" idx="1"/>
          </p:nvPr>
        </p:nvSpPr>
        <p:spPr/>
        <p:txBody>
          <a:bodyPr/>
          <a:lstStyle/>
          <a:p>
            <a:endParaRPr lang="pt-PT"/>
          </a:p>
        </p:txBody>
      </p:sp>
    </p:spTree>
    <p:extLst>
      <p:ext uri="{BB962C8B-B14F-4D97-AF65-F5344CB8AC3E}">
        <p14:creationId xmlns:p14="http://schemas.microsoft.com/office/powerpoint/2010/main" val="12803919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278dfac31ac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278dfac31ac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278dfac31ac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278dfac31ac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278dfac31ac_0_3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278dfac31ac_0_3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78dfac31ac_0_3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78dfac31ac_0_3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278dfac31ac_0_3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78dfac31ac_0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278dfac31ac_0_3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278dfac31ac_0_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278dfac31ac_0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278dfac31ac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278dfac31ac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278dfac31ac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278dfac31ac_0_3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278dfac31ac_0_3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pt-PT"/>
          </a:p>
        </p:txBody>
      </p:sp>
    </p:spTree>
    <p:extLst>
      <p:ext uri="{BB962C8B-B14F-4D97-AF65-F5344CB8AC3E}">
        <p14:creationId xmlns:p14="http://schemas.microsoft.com/office/powerpoint/2010/main" val="140274925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278dfac31ac_0_94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278dfac31ac_0_9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278dfac31ac_0_94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278dfac31ac_0_94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278dfac31ac_0_9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278dfac31ac_0_9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278dfac31ac_0_97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278dfac31ac_0_97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3"/>
        <p:cNvGrpSpPr/>
        <p:nvPr/>
      </p:nvGrpSpPr>
      <p:grpSpPr>
        <a:xfrm>
          <a:off x="0" y="0"/>
          <a:ext cx="0" cy="0"/>
          <a:chOff x="0" y="0"/>
          <a:chExt cx="0" cy="0"/>
        </a:xfrm>
      </p:grpSpPr>
      <p:sp>
        <p:nvSpPr>
          <p:cNvPr id="3024" name="Google Shape;3024;g278dfac31ac_0_119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5" name="Google Shape;3025;g278dfac31ac_0_119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2"/>
        <p:cNvGrpSpPr/>
        <p:nvPr/>
      </p:nvGrpSpPr>
      <p:grpSpPr>
        <a:xfrm>
          <a:off x="0" y="0"/>
          <a:ext cx="0" cy="0"/>
          <a:chOff x="0" y="0"/>
          <a:chExt cx="0" cy="0"/>
        </a:xfrm>
      </p:grpSpPr>
      <p:sp>
        <p:nvSpPr>
          <p:cNvPr id="3443" name="Google Shape;3443;g278dfac31ac_0_124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4" name="Google Shape;3444;g278dfac31ac_0_12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2"/>
        <p:cNvGrpSpPr/>
        <p:nvPr/>
      </p:nvGrpSpPr>
      <p:grpSpPr>
        <a:xfrm>
          <a:off x="0" y="0"/>
          <a:ext cx="0" cy="0"/>
          <a:chOff x="0" y="0"/>
          <a:chExt cx="0" cy="0"/>
        </a:xfrm>
      </p:grpSpPr>
      <p:sp>
        <p:nvSpPr>
          <p:cNvPr id="3613" name="Google Shape;3613;g278dfac31ac_0_125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4" name="Google Shape;3614;g278dfac31ac_0_12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7"/>
        <p:cNvGrpSpPr/>
        <p:nvPr/>
      </p:nvGrpSpPr>
      <p:grpSpPr>
        <a:xfrm>
          <a:off x="0" y="0"/>
          <a:ext cx="0" cy="0"/>
          <a:chOff x="0" y="0"/>
          <a:chExt cx="0" cy="0"/>
        </a:xfrm>
      </p:grpSpPr>
      <p:sp>
        <p:nvSpPr>
          <p:cNvPr id="4018" name="Google Shape;4018;g278dfac31ac_0_129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9" name="Google Shape;4019;g278dfac31ac_0_129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7"/>
        <p:cNvGrpSpPr/>
        <p:nvPr/>
      </p:nvGrpSpPr>
      <p:grpSpPr>
        <a:xfrm>
          <a:off x="0" y="0"/>
          <a:ext cx="0" cy="0"/>
          <a:chOff x="0" y="0"/>
          <a:chExt cx="0" cy="0"/>
        </a:xfrm>
      </p:grpSpPr>
      <p:sp>
        <p:nvSpPr>
          <p:cNvPr id="4398" name="Google Shape;4398;g278dfac31ac_0_133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9" name="Google Shape;4399;g278dfac31ac_0_13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3"/>
        <p:cNvGrpSpPr/>
        <p:nvPr/>
      </p:nvGrpSpPr>
      <p:grpSpPr>
        <a:xfrm>
          <a:off x="0" y="0"/>
          <a:ext cx="0" cy="0"/>
          <a:chOff x="0" y="0"/>
          <a:chExt cx="0" cy="0"/>
        </a:xfrm>
      </p:grpSpPr>
      <p:sp>
        <p:nvSpPr>
          <p:cNvPr id="4824" name="Google Shape;4824;g278dfac31ac_0_13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5" name="Google Shape;4825;g278dfac31ac_0_13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5330B1-30D8-6057-A19C-276B91DF6FE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8E630B4-0044-B45B-724B-CC1309029355}"/>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1E08B9D6-A076-1A55-BBA6-CF4AE5EE24E1}"/>
              </a:ext>
            </a:extLst>
          </p:cNvPr>
          <p:cNvSpPr>
            <a:spLocks noGrp="1"/>
          </p:cNvSpPr>
          <p:nvPr>
            <p:ph type="body" idx="1"/>
          </p:nvPr>
        </p:nvSpPr>
        <p:spPr/>
        <p:txBody>
          <a:bodyPr/>
          <a:lstStyle/>
          <a:p>
            <a:endParaRPr lang="pt-PT"/>
          </a:p>
        </p:txBody>
      </p:sp>
    </p:spTree>
    <p:extLst>
      <p:ext uri="{BB962C8B-B14F-4D97-AF65-F5344CB8AC3E}">
        <p14:creationId xmlns:p14="http://schemas.microsoft.com/office/powerpoint/2010/main" val="60061506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4"/>
        <p:cNvGrpSpPr/>
        <p:nvPr/>
      </p:nvGrpSpPr>
      <p:grpSpPr>
        <a:xfrm>
          <a:off x="0" y="0"/>
          <a:ext cx="0" cy="0"/>
          <a:chOff x="0" y="0"/>
          <a:chExt cx="0" cy="0"/>
        </a:xfrm>
      </p:grpSpPr>
      <p:sp>
        <p:nvSpPr>
          <p:cNvPr id="5185" name="Google Shape;5185;g278dfac31ac_0_141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6" name="Google Shape;5186;g278dfac31ac_0_14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4"/>
        <p:cNvGrpSpPr/>
        <p:nvPr/>
      </p:nvGrpSpPr>
      <p:grpSpPr>
        <a:xfrm>
          <a:off x="0" y="0"/>
          <a:ext cx="0" cy="0"/>
          <a:chOff x="0" y="0"/>
          <a:chExt cx="0" cy="0"/>
        </a:xfrm>
      </p:grpSpPr>
      <p:sp>
        <p:nvSpPr>
          <p:cNvPr id="5695" name="Google Shape;5695;g278dfac31ac_0_146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6" name="Google Shape;5696;g278dfac31ac_0_146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4"/>
        <p:cNvGrpSpPr/>
        <p:nvPr/>
      </p:nvGrpSpPr>
      <p:grpSpPr>
        <a:xfrm>
          <a:off x="0" y="0"/>
          <a:ext cx="0" cy="0"/>
          <a:chOff x="0" y="0"/>
          <a:chExt cx="0" cy="0"/>
        </a:xfrm>
      </p:grpSpPr>
      <p:sp>
        <p:nvSpPr>
          <p:cNvPr id="6315" name="Google Shape;6315;g278dfac31ac_0_152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6" name="Google Shape;6316;g278dfac31ac_0_15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8"/>
        <p:cNvGrpSpPr/>
        <p:nvPr/>
      </p:nvGrpSpPr>
      <p:grpSpPr>
        <a:xfrm>
          <a:off x="0" y="0"/>
          <a:ext cx="0" cy="0"/>
          <a:chOff x="0" y="0"/>
          <a:chExt cx="0" cy="0"/>
        </a:xfrm>
      </p:grpSpPr>
      <p:sp>
        <p:nvSpPr>
          <p:cNvPr id="6909" name="Google Shape;6909;g278dfac31ac_0_158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10" name="Google Shape;6910;g278dfac31ac_0_15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9"/>
        <p:cNvGrpSpPr/>
        <p:nvPr/>
      </p:nvGrpSpPr>
      <p:grpSpPr>
        <a:xfrm>
          <a:off x="0" y="0"/>
          <a:ext cx="0" cy="0"/>
          <a:chOff x="0" y="0"/>
          <a:chExt cx="0" cy="0"/>
        </a:xfrm>
      </p:grpSpPr>
      <p:sp>
        <p:nvSpPr>
          <p:cNvPr id="7230" name="Google Shape;7230;g278dfac31ac_0_161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1" name="Google Shape;7231;g278dfac31ac_0_16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pt-PT" dirty="0"/>
          </a:p>
        </p:txBody>
      </p:sp>
    </p:spTree>
    <p:extLst>
      <p:ext uri="{BB962C8B-B14F-4D97-AF65-F5344CB8AC3E}">
        <p14:creationId xmlns:p14="http://schemas.microsoft.com/office/powerpoint/2010/main" val="18894143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C3F997-4009-2B39-AA7F-4B598DC06F5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DD801EA-8D0C-0D1A-BFD3-F4D3F1A90157}"/>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0280AB1D-07BC-9C57-C736-AE83073E6BBE}"/>
              </a:ext>
            </a:extLst>
          </p:cNvPr>
          <p:cNvSpPr>
            <a:spLocks noGrp="1"/>
          </p:cNvSpPr>
          <p:nvPr>
            <p:ph type="body" idx="1"/>
          </p:nvPr>
        </p:nvSpPr>
        <p:spPr/>
        <p:txBody>
          <a:bodyPr/>
          <a:lstStyle/>
          <a:p>
            <a:endParaRPr lang="pt-PT"/>
          </a:p>
        </p:txBody>
      </p:sp>
    </p:spTree>
    <p:extLst>
      <p:ext uri="{BB962C8B-B14F-4D97-AF65-F5344CB8AC3E}">
        <p14:creationId xmlns:p14="http://schemas.microsoft.com/office/powerpoint/2010/main" val="2762618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F3C0B8-E1BB-4144-5F50-88FAC9F52CD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C42CC31-1E58-07DE-3E20-082ACC4A902F}"/>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83A28D5A-DC21-F682-F511-B66D5D068BC8}"/>
              </a:ext>
            </a:extLst>
          </p:cNvPr>
          <p:cNvSpPr>
            <a:spLocks noGrp="1"/>
          </p:cNvSpPr>
          <p:nvPr>
            <p:ph type="body" idx="1"/>
          </p:nvPr>
        </p:nvSpPr>
        <p:spPr/>
        <p:txBody>
          <a:bodyPr/>
          <a:lstStyle/>
          <a:p>
            <a:endParaRPr lang="pt-PT"/>
          </a:p>
        </p:txBody>
      </p:sp>
    </p:spTree>
    <p:extLst>
      <p:ext uri="{BB962C8B-B14F-4D97-AF65-F5344CB8AC3E}">
        <p14:creationId xmlns:p14="http://schemas.microsoft.com/office/powerpoint/2010/main" val="35709342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77a62897eb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277a62897eb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78dfac31ac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78dfac31ac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8"/>
        <p:cNvGrpSpPr/>
        <p:nvPr/>
      </p:nvGrpSpPr>
      <p:grpSpPr>
        <a:xfrm>
          <a:off x="0" y="0"/>
          <a:ext cx="0" cy="0"/>
          <a:chOff x="0" y="0"/>
          <a:chExt cx="0" cy="0"/>
        </a:xfrm>
      </p:grpSpPr>
      <p:sp>
        <p:nvSpPr>
          <p:cNvPr id="9" name="Google Shape;9;p2"/>
          <p:cNvSpPr/>
          <p:nvPr/>
        </p:nvSpPr>
        <p:spPr>
          <a:xfrm>
            <a:off x="5658650" y="75"/>
            <a:ext cx="3485400" cy="42285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10;p2"/>
          <p:cNvSpPr txBox="1">
            <a:spLocks noGrp="1"/>
          </p:cNvSpPr>
          <p:nvPr>
            <p:ph type="ctrTitle"/>
          </p:nvPr>
        </p:nvSpPr>
        <p:spPr>
          <a:xfrm>
            <a:off x="0" y="906650"/>
            <a:ext cx="7084800" cy="2066700"/>
          </a:xfrm>
          <a:prstGeom prst="rect">
            <a:avLst/>
          </a:prstGeom>
          <a:solidFill>
            <a:srgbClr val="D6CCC2"/>
          </a:solidFill>
        </p:spPr>
        <p:txBody>
          <a:bodyPr spcFirstLastPara="1" wrap="square" lIns="91425" tIns="91425" rIns="91425" bIns="91425" anchor="ctr" anchorCtr="0">
            <a:noAutofit/>
          </a:bodyPr>
          <a:lstStyle>
            <a:lvl1pPr lvl="0">
              <a:spcBef>
                <a:spcPts val="0"/>
              </a:spcBef>
              <a:spcAft>
                <a:spcPts val="0"/>
              </a:spcAft>
              <a:buClr>
                <a:srgbClr val="191919"/>
              </a:buClr>
              <a:buSzPts val="5200"/>
              <a:buNone/>
              <a:defRPr sz="4000" b="1">
                <a:latin typeface="Archivo"/>
                <a:ea typeface="Archivo"/>
                <a:cs typeface="Archivo"/>
                <a:sym typeface="Archivo"/>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713225" y="3495675"/>
            <a:ext cx="2721300" cy="732900"/>
          </a:xfrm>
          <a:prstGeom prst="rect">
            <a:avLst/>
          </a:prstGeom>
          <a:noFill/>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latin typeface="Archivo"/>
                <a:ea typeface="Archivo"/>
                <a:cs typeface="Archivo"/>
                <a:sym typeface="Archiv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2" name="Footer Placeholder 1">
            <a:extLst>
              <a:ext uri="{FF2B5EF4-FFF2-40B4-BE49-F238E27FC236}">
                <a16:creationId xmlns:a16="http://schemas.microsoft.com/office/drawing/2014/main" id="{0EAE1262-FAF2-3BEB-1FF9-D33831FECD52}"/>
              </a:ext>
            </a:extLst>
          </p:cNvPr>
          <p:cNvSpPr>
            <a:spLocks noGrp="1"/>
          </p:cNvSpPr>
          <p:nvPr>
            <p:ph type="ftr" sz="quarter" idx="10"/>
          </p:nvPr>
        </p:nvSpPr>
        <p:spPr/>
        <p:txBody>
          <a:bodyPr/>
          <a:lstStyle/>
          <a:p>
            <a:endParaRPr lang="pt-PT"/>
          </a:p>
        </p:txBody>
      </p:sp>
      <p:sp>
        <p:nvSpPr>
          <p:cNvPr id="3" name="Slide Number Placeholder 2">
            <a:extLst>
              <a:ext uri="{FF2B5EF4-FFF2-40B4-BE49-F238E27FC236}">
                <a16:creationId xmlns:a16="http://schemas.microsoft.com/office/drawing/2014/main" id="{C95DCE5C-02D6-E962-1CBF-72BD1CDC9462}"/>
              </a:ext>
            </a:extLst>
          </p:cNvPr>
          <p:cNvSpPr>
            <a:spLocks noGrp="1"/>
          </p:cNvSpPr>
          <p:nvPr>
            <p:ph type="sldNum" sz="quarter" idx="11"/>
          </p:nvPr>
        </p:nvSpPr>
        <p:spPr/>
        <p:txBody>
          <a:bodyPr/>
          <a:lstStyle/>
          <a:p>
            <a:fld id="{8BC8727B-4240-4963-929A-A961B0E9EF8D}" type="slidenum">
              <a:rPr lang="pt-PT" smtClean="0"/>
              <a:t>‹#›</a:t>
            </a:fld>
            <a:endParaRPr lang="pt-PT"/>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2"/>
        </a:solidFill>
        <a:effectLst/>
      </p:bgPr>
    </p:bg>
    <p:spTree>
      <p:nvGrpSpPr>
        <p:cNvPr id="1" name="Shape 45"/>
        <p:cNvGrpSpPr/>
        <p:nvPr/>
      </p:nvGrpSpPr>
      <p:grpSpPr>
        <a:xfrm>
          <a:off x="0" y="0"/>
          <a:ext cx="0" cy="0"/>
          <a:chOff x="0" y="0"/>
          <a:chExt cx="0" cy="0"/>
        </a:xfrm>
      </p:grpSpPr>
      <p:sp>
        <p:nvSpPr>
          <p:cNvPr id="46" name="Google Shape;46;p11"/>
          <p:cNvSpPr/>
          <p:nvPr/>
        </p:nvSpPr>
        <p:spPr>
          <a:xfrm>
            <a:off x="4843075" y="75"/>
            <a:ext cx="4301100" cy="35775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7" name="Google Shape;47;p11"/>
          <p:cNvSpPr txBox="1">
            <a:spLocks noGrp="1"/>
          </p:cNvSpPr>
          <p:nvPr>
            <p:ph type="title" hasCustomPrompt="1"/>
          </p:nvPr>
        </p:nvSpPr>
        <p:spPr>
          <a:xfrm>
            <a:off x="0" y="1442700"/>
            <a:ext cx="6576000" cy="1628400"/>
          </a:xfrm>
          <a:prstGeom prst="rect">
            <a:avLst/>
          </a:prstGeom>
          <a:solidFill>
            <a:schemeClr val="lt2"/>
          </a:solidFill>
        </p:spPr>
        <p:txBody>
          <a:bodyPr spcFirstLastPara="1" wrap="square" lIns="91425" tIns="91425" rIns="91425" bIns="91425" anchor="ctr" anchorCtr="0">
            <a:noAutofit/>
          </a:bodyPr>
          <a:lstStyle>
            <a:lvl1pPr lvl="0">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8" name="Google Shape;48;p11"/>
          <p:cNvSpPr txBox="1">
            <a:spLocks noGrp="1"/>
          </p:cNvSpPr>
          <p:nvPr>
            <p:ph type="subTitle" idx="1"/>
          </p:nvPr>
        </p:nvSpPr>
        <p:spPr>
          <a:xfrm>
            <a:off x="713225" y="3275225"/>
            <a:ext cx="5862900" cy="49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 name="Footer Placeholder 1">
            <a:extLst>
              <a:ext uri="{FF2B5EF4-FFF2-40B4-BE49-F238E27FC236}">
                <a16:creationId xmlns:a16="http://schemas.microsoft.com/office/drawing/2014/main" id="{41996558-F42F-9C39-72A9-78031ECB2457}"/>
              </a:ext>
            </a:extLst>
          </p:cNvPr>
          <p:cNvSpPr>
            <a:spLocks noGrp="1"/>
          </p:cNvSpPr>
          <p:nvPr>
            <p:ph type="ftr" sz="quarter" idx="10"/>
          </p:nvPr>
        </p:nvSpPr>
        <p:spPr/>
        <p:txBody>
          <a:bodyPr/>
          <a:lstStyle/>
          <a:p>
            <a:endParaRPr lang="pt-PT"/>
          </a:p>
        </p:txBody>
      </p:sp>
      <p:sp>
        <p:nvSpPr>
          <p:cNvPr id="3" name="Slide Number Placeholder 2">
            <a:extLst>
              <a:ext uri="{FF2B5EF4-FFF2-40B4-BE49-F238E27FC236}">
                <a16:creationId xmlns:a16="http://schemas.microsoft.com/office/drawing/2014/main" id="{7872BA7E-7B0D-B111-FC29-70F28C76B72A}"/>
              </a:ext>
            </a:extLst>
          </p:cNvPr>
          <p:cNvSpPr>
            <a:spLocks noGrp="1"/>
          </p:cNvSpPr>
          <p:nvPr>
            <p:ph type="sldNum" sz="quarter" idx="11"/>
          </p:nvPr>
        </p:nvSpPr>
        <p:spPr/>
        <p:txBody>
          <a:bodyPr/>
          <a:lstStyle/>
          <a:p>
            <a:fld id="{8BC8727B-4240-4963-929A-A961B0E9EF8D}" type="slidenum">
              <a:rPr lang="pt-PT" smtClean="0"/>
              <a:t>‹#›</a:t>
            </a:fld>
            <a:endParaRPr lang="pt-P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userDrawn="1">
  <p:cSld name="BLANK">
    <p:bg>
      <p:bgPr>
        <a:noFill/>
        <a:effectLst/>
      </p:bgPr>
    </p:bg>
    <p:spTree>
      <p:nvGrpSpPr>
        <p:cNvPr id="1" name="Shape 49"/>
        <p:cNvGrpSpPr/>
        <p:nvPr/>
      </p:nvGrpSpPr>
      <p:grpSpPr>
        <a:xfrm>
          <a:off x="0" y="0"/>
          <a:ext cx="0" cy="0"/>
          <a:chOff x="0" y="0"/>
          <a:chExt cx="0" cy="0"/>
        </a:xfrm>
      </p:grpSpPr>
      <p:sp>
        <p:nvSpPr>
          <p:cNvPr id="2" name="Footer Placeholder 1">
            <a:extLst>
              <a:ext uri="{FF2B5EF4-FFF2-40B4-BE49-F238E27FC236}">
                <a16:creationId xmlns:a16="http://schemas.microsoft.com/office/drawing/2014/main" id="{0EC1D328-A8D3-5ECE-FED0-77E5772F82EF}"/>
              </a:ext>
            </a:extLst>
          </p:cNvPr>
          <p:cNvSpPr>
            <a:spLocks noGrp="1"/>
          </p:cNvSpPr>
          <p:nvPr>
            <p:ph type="ftr" sz="quarter" idx="10"/>
          </p:nvPr>
        </p:nvSpPr>
        <p:spPr/>
        <p:txBody>
          <a:bodyPr/>
          <a:lstStyle/>
          <a:p>
            <a:endParaRPr lang="pt-PT"/>
          </a:p>
        </p:txBody>
      </p:sp>
      <p:sp>
        <p:nvSpPr>
          <p:cNvPr id="3" name="Slide Number Placeholder 2">
            <a:extLst>
              <a:ext uri="{FF2B5EF4-FFF2-40B4-BE49-F238E27FC236}">
                <a16:creationId xmlns:a16="http://schemas.microsoft.com/office/drawing/2014/main" id="{8A317485-0D80-FDA6-4513-7484AFB81D33}"/>
              </a:ext>
            </a:extLst>
          </p:cNvPr>
          <p:cNvSpPr>
            <a:spLocks noGrp="1"/>
          </p:cNvSpPr>
          <p:nvPr>
            <p:ph type="sldNum" sz="quarter" idx="11"/>
          </p:nvPr>
        </p:nvSpPr>
        <p:spPr/>
        <p:txBody>
          <a:bodyPr/>
          <a:lstStyle/>
          <a:p>
            <a:fld id="{8BC8727B-4240-4963-929A-A961B0E9EF8D}" type="slidenum">
              <a:rPr lang="pt-PT" smtClean="0"/>
              <a:t>‹#›</a:t>
            </a:fld>
            <a:endParaRPr lang="pt-PT"/>
          </a:p>
        </p:txBody>
      </p:sp>
      <p:sp>
        <p:nvSpPr>
          <p:cNvPr id="4" name="Title 3">
            <a:extLst>
              <a:ext uri="{FF2B5EF4-FFF2-40B4-BE49-F238E27FC236}">
                <a16:creationId xmlns:a16="http://schemas.microsoft.com/office/drawing/2014/main" id="{0C773DC0-21EC-91CB-C0A9-8B66F72FE93F}"/>
              </a:ext>
            </a:extLst>
          </p:cNvPr>
          <p:cNvSpPr>
            <a:spLocks noGrp="1"/>
          </p:cNvSpPr>
          <p:nvPr>
            <p:ph type="title"/>
          </p:nvPr>
        </p:nvSpPr>
        <p:spPr/>
        <p:txBody>
          <a:bodyPr/>
          <a:lstStyle/>
          <a:p>
            <a:r>
              <a:rPr lang="en-US"/>
              <a:t>Click to edit Master title style</a:t>
            </a:r>
            <a:endParaRPr lang="pt-P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0"/>
        <p:cNvGrpSpPr/>
        <p:nvPr/>
      </p:nvGrpSpPr>
      <p:grpSpPr>
        <a:xfrm>
          <a:off x="0" y="0"/>
          <a:ext cx="0" cy="0"/>
          <a:chOff x="0" y="0"/>
          <a:chExt cx="0" cy="0"/>
        </a:xfrm>
      </p:grpSpPr>
      <p:sp>
        <p:nvSpPr>
          <p:cNvPr id="51" name="Google Shape;51;p13"/>
          <p:cNvSpPr/>
          <p:nvPr/>
        </p:nvSpPr>
        <p:spPr>
          <a:xfrm>
            <a:off x="6951825" y="-150"/>
            <a:ext cx="2192100" cy="5143500"/>
          </a:xfrm>
          <a:prstGeom prst="rect">
            <a:avLst/>
          </a:prstGeom>
          <a:solidFill>
            <a:srgbClr val="EDEDE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2" name="Google Shape;52;p13"/>
          <p:cNvSpPr txBox="1">
            <a:spLocks noGrp="1"/>
          </p:cNvSpPr>
          <p:nvPr>
            <p:ph type="title"/>
          </p:nvPr>
        </p:nvSpPr>
        <p:spPr>
          <a:xfrm>
            <a:off x="720000" y="398050"/>
            <a:ext cx="7704000" cy="702000"/>
          </a:xfrm>
          <a:prstGeom prst="rect">
            <a:avLst/>
          </a:prstGeom>
          <a:solidFill>
            <a:srgbClr val="D6CCC2"/>
          </a:solidFill>
        </p:spPr>
        <p:txBody>
          <a:bodyPr spcFirstLastPara="1" wrap="square" lIns="91425" tIns="91425" rIns="91425" bIns="91425" anchor="t" anchorCtr="0">
            <a:noAutofit/>
          </a:bodyPr>
          <a:lstStyle>
            <a:lvl1pPr lvl="0" rtl="0">
              <a:spcBef>
                <a:spcPts val="0"/>
              </a:spcBef>
              <a:spcAft>
                <a:spcPts val="0"/>
              </a:spcAft>
              <a:buSzPts val="3000"/>
              <a:buNone/>
              <a:defRPr sz="2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3" name="Google Shape;53;p13"/>
          <p:cNvSpPr txBox="1">
            <a:spLocks noGrp="1"/>
          </p:cNvSpPr>
          <p:nvPr>
            <p:ph type="title" idx="2" hasCustomPrompt="1"/>
          </p:nvPr>
        </p:nvSpPr>
        <p:spPr>
          <a:xfrm>
            <a:off x="720000" y="1468682"/>
            <a:ext cx="734700" cy="344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1800" b="1">
                <a:latin typeface="Archivo"/>
                <a:ea typeface="Archivo"/>
                <a:cs typeface="Archivo"/>
                <a:sym typeface="Archiv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subTitle" idx="1"/>
          </p:nvPr>
        </p:nvSpPr>
        <p:spPr>
          <a:xfrm>
            <a:off x="1454700" y="1468672"/>
            <a:ext cx="3035100" cy="3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Archivo"/>
                <a:ea typeface="Archivo"/>
                <a:cs typeface="Archivo"/>
                <a:sym typeface="Archivo"/>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5" name="Google Shape;55;p13"/>
          <p:cNvSpPr txBox="1">
            <a:spLocks noGrp="1"/>
          </p:cNvSpPr>
          <p:nvPr>
            <p:ph type="title" idx="3" hasCustomPrompt="1"/>
          </p:nvPr>
        </p:nvSpPr>
        <p:spPr>
          <a:xfrm>
            <a:off x="720000" y="2026804"/>
            <a:ext cx="734700" cy="344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1800" b="1">
                <a:latin typeface="Archivo"/>
                <a:ea typeface="Archivo"/>
                <a:cs typeface="Archivo"/>
                <a:sym typeface="Archiv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4"/>
          </p:nvPr>
        </p:nvSpPr>
        <p:spPr>
          <a:xfrm>
            <a:off x="1454700" y="2026797"/>
            <a:ext cx="3035100" cy="3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Archivo"/>
                <a:ea typeface="Archivo"/>
                <a:cs typeface="Archivo"/>
                <a:sym typeface="Archivo"/>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7" name="Google Shape;57;p13"/>
          <p:cNvSpPr txBox="1">
            <a:spLocks noGrp="1"/>
          </p:cNvSpPr>
          <p:nvPr>
            <p:ph type="title" idx="5" hasCustomPrompt="1"/>
          </p:nvPr>
        </p:nvSpPr>
        <p:spPr>
          <a:xfrm>
            <a:off x="720000" y="2584927"/>
            <a:ext cx="734700" cy="344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1800" b="1">
                <a:latin typeface="Archivo"/>
                <a:ea typeface="Archivo"/>
                <a:cs typeface="Archivo"/>
                <a:sym typeface="Archiv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6"/>
          </p:nvPr>
        </p:nvSpPr>
        <p:spPr>
          <a:xfrm>
            <a:off x="1454700" y="2584922"/>
            <a:ext cx="3035100" cy="3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Archivo"/>
                <a:ea typeface="Archivo"/>
                <a:cs typeface="Archivo"/>
                <a:sym typeface="Archivo"/>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9" name="Google Shape;59;p13"/>
          <p:cNvSpPr txBox="1">
            <a:spLocks noGrp="1"/>
          </p:cNvSpPr>
          <p:nvPr>
            <p:ph type="title" idx="7" hasCustomPrompt="1"/>
          </p:nvPr>
        </p:nvSpPr>
        <p:spPr>
          <a:xfrm>
            <a:off x="720000" y="3143052"/>
            <a:ext cx="734700" cy="344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1800" b="1">
                <a:latin typeface="Archivo"/>
                <a:ea typeface="Archivo"/>
                <a:cs typeface="Archivo"/>
                <a:sym typeface="Archiv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 name="Google Shape;60;p13"/>
          <p:cNvSpPr txBox="1">
            <a:spLocks noGrp="1"/>
          </p:cNvSpPr>
          <p:nvPr>
            <p:ph type="subTitle" idx="8"/>
          </p:nvPr>
        </p:nvSpPr>
        <p:spPr>
          <a:xfrm>
            <a:off x="1454700" y="3143047"/>
            <a:ext cx="3035100" cy="3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Archivo"/>
                <a:ea typeface="Archivo"/>
                <a:cs typeface="Archivo"/>
                <a:sym typeface="Archivo"/>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61" name="Google Shape;61;p13"/>
          <p:cNvSpPr txBox="1">
            <a:spLocks noGrp="1"/>
          </p:cNvSpPr>
          <p:nvPr>
            <p:ph type="title" idx="9" hasCustomPrompt="1"/>
          </p:nvPr>
        </p:nvSpPr>
        <p:spPr>
          <a:xfrm>
            <a:off x="720000" y="3701177"/>
            <a:ext cx="734700" cy="344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1800" b="1">
                <a:latin typeface="Archivo"/>
                <a:ea typeface="Archivo"/>
                <a:cs typeface="Archivo"/>
                <a:sym typeface="Archiv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2" name="Google Shape;62;p13"/>
          <p:cNvSpPr txBox="1">
            <a:spLocks noGrp="1"/>
          </p:cNvSpPr>
          <p:nvPr>
            <p:ph type="subTitle" idx="13"/>
          </p:nvPr>
        </p:nvSpPr>
        <p:spPr>
          <a:xfrm>
            <a:off x="1454700" y="3701172"/>
            <a:ext cx="3035100" cy="3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Archivo"/>
                <a:ea typeface="Archivo"/>
                <a:cs typeface="Archivo"/>
                <a:sym typeface="Archivo"/>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63" name="Google Shape;63;p13"/>
          <p:cNvSpPr txBox="1">
            <a:spLocks noGrp="1"/>
          </p:cNvSpPr>
          <p:nvPr>
            <p:ph type="title" idx="14" hasCustomPrompt="1"/>
          </p:nvPr>
        </p:nvSpPr>
        <p:spPr>
          <a:xfrm>
            <a:off x="720000" y="4259302"/>
            <a:ext cx="734700" cy="344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1800" b="1">
                <a:latin typeface="Archivo"/>
                <a:ea typeface="Archivo"/>
                <a:cs typeface="Archivo"/>
                <a:sym typeface="Archiv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4" name="Google Shape;64;p13"/>
          <p:cNvSpPr txBox="1">
            <a:spLocks noGrp="1"/>
          </p:cNvSpPr>
          <p:nvPr>
            <p:ph type="subTitle" idx="15"/>
          </p:nvPr>
        </p:nvSpPr>
        <p:spPr>
          <a:xfrm>
            <a:off x="1454700" y="4259297"/>
            <a:ext cx="3035100" cy="3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Archivo"/>
                <a:ea typeface="Archivo"/>
                <a:cs typeface="Archivo"/>
                <a:sym typeface="Archivo"/>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 name="Footer Placeholder 1">
            <a:extLst>
              <a:ext uri="{FF2B5EF4-FFF2-40B4-BE49-F238E27FC236}">
                <a16:creationId xmlns:a16="http://schemas.microsoft.com/office/drawing/2014/main" id="{8E23E9BD-61CD-81A7-CFE1-6CD25CFE72F8}"/>
              </a:ext>
            </a:extLst>
          </p:cNvPr>
          <p:cNvSpPr>
            <a:spLocks noGrp="1"/>
          </p:cNvSpPr>
          <p:nvPr>
            <p:ph type="ftr" sz="quarter" idx="16"/>
          </p:nvPr>
        </p:nvSpPr>
        <p:spPr/>
        <p:txBody>
          <a:bodyPr/>
          <a:lstStyle/>
          <a:p>
            <a:endParaRPr lang="pt-PT"/>
          </a:p>
        </p:txBody>
      </p:sp>
      <p:sp>
        <p:nvSpPr>
          <p:cNvPr id="3" name="Slide Number Placeholder 2">
            <a:extLst>
              <a:ext uri="{FF2B5EF4-FFF2-40B4-BE49-F238E27FC236}">
                <a16:creationId xmlns:a16="http://schemas.microsoft.com/office/drawing/2014/main" id="{B235F903-A28D-53CE-5829-958094185F78}"/>
              </a:ext>
            </a:extLst>
          </p:cNvPr>
          <p:cNvSpPr>
            <a:spLocks noGrp="1"/>
          </p:cNvSpPr>
          <p:nvPr>
            <p:ph type="sldNum" sz="quarter" idx="17"/>
          </p:nvPr>
        </p:nvSpPr>
        <p:spPr/>
        <p:txBody>
          <a:bodyPr/>
          <a:lstStyle/>
          <a:p>
            <a:fld id="{8BC8727B-4240-4963-929A-A961B0E9EF8D}" type="slidenum">
              <a:rPr lang="pt-PT" smtClean="0"/>
              <a:t>‹#›</a:t>
            </a:fld>
            <a:endParaRPr lang="pt-P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65"/>
        <p:cNvGrpSpPr/>
        <p:nvPr/>
      </p:nvGrpSpPr>
      <p:grpSpPr>
        <a:xfrm>
          <a:off x="0" y="0"/>
          <a:ext cx="0" cy="0"/>
          <a:chOff x="0" y="0"/>
          <a:chExt cx="0" cy="0"/>
        </a:xfrm>
      </p:grpSpPr>
      <p:sp>
        <p:nvSpPr>
          <p:cNvPr id="66" name="Google Shape;66;p14"/>
          <p:cNvSpPr txBox="1">
            <a:spLocks noGrp="1"/>
          </p:cNvSpPr>
          <p:nvPr>
            <p:ph type="title"/>
          </p:nvPr>
        </p:nvSpPr>
        <p:spPr>
          <a:xfrm>
            <a:off x="720000" y="398050"/>
            <a:ext cx="7704000" cy="702000"/>
          </a:xfrm>
          <a:prstGeom prst="rect">
            <a:avLst/>
          </a:prstGeom>
          <a:solidFill>
            <a:srgbClr val="D6CCC2"/>
          </a:solidFill>
        </p:spPr>
        <p:txBody>
          <a:bodyPr spcFirstLastPara="1" wrap="square" lIns="91425" tIns="91425" rIns="91425" bIns="91425" anchor="t" anchorCtr="0">
            <a:noAutofit/>
          </a:bodyPr>
          <a:lstStyle>
            <a:lvl1pPr lvl="0" rtl="0">
              <a:spcBef>
                <a:spcPts val="0"/>
              </a:spcBef>
              <a:spcAft>
                <a:spcPts val="0"/>
              </a:spcAft>
              <a:buSzPts val="3000"/>
              <a:buNone/>
              <a:defRPr sz="2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 name="Footer Placeholder 1">
            <a:extLst>
              <a:ext uri="{FF2B5EF4-FFF2-40B4-BE49-F238E27FC236}">
                <a16:creationId xmlns:a16="http://schemas.microsoft.com/office/drawing/2014/main" id="{E9A195AE-D9EA-A897-C70B-0A7661816718}"/>
              </a:ext>
            </a:extLst>
          </p:cNvPr>
          <p:cNvSpPr>
            <a:spLocks noGrp="1"/>
          </p:cNvSpPr>
          <p:nvPr>
            <p:ph type="ftr" sz="quarter" idx="10"/>
          </p:nvPr>
        </p:nvSpPr>
        <p:spPr/>
        <p:txBody>
          <a:bodyPr/>
          <a:lstStyle/>
          <a:p>
            <a:endParaRPr lang="pt-PT"/>
          </a:p>
        </p:txBody>
      </p:sp>
      <p:sp>
        <p:nvSpPr>
          <p:cNvPr id="3" name="Slide Number Placeholder 2">
            <a:extLst>
              <a:ext uri="{FF2B5EF4-FFF2-40B4-BE49-F238E27FC236}">
                <a16:creationId xmlns:a16="http://schemas.microsoft.com/office/drawing/2014/main" id="{BC540930-77AF-63F4-C59F-587D1DD6823F}"/>
              </a:ext>
            </a:extLst>
          </p:cNvPr>
          <p:cNvSpPr>
            <a:spLocks noGrp="1"/>
          </p:cNvSpPr>
          <p:nvPr>
            <p:ph type="sldNum" sz="quarter" idx="11"/>
          </p:nvPr>
        </p:nvSpPr>
        <p:spPr/>
        <p:txBody>
          <a:bodyPr/>
          <a:lstStyle/>
          <a:p>
            <a:fld id="{8BC8727B-4240-4963-929A-A961B0E9EF8D}" type="slidenum">
              <a:rPr lang="pt-PT" smtClean="0"/>
              <a:t>‹#›</a:t>
            </a:fld>
            <a:endParaRPr lang="pt-P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67"/>
        <p:cNvGrpSpPr/>
        <p:nvPr/>
      </p:nvGrpSpPr>
      <p:grpSpPr>
        <a:xfrm>
          <a:off x="0" y="0"/>
          <a:ext cx="0" cy="0"/>
          <a:chOff x="0" y="0"/>
          <a:chExt cx="0" cy="0"/>
        </a:xfrm>
      </p:grpSpPr>
      <p:sp>
        <p:nvSpPr>
          <p:cNvPr id="68" name="Google Shape;68;p15"/>
          <p:cNvSpPr/>
          <p:nvPr/>
        </p:nvSpPr>
        <p:spPr>
          <a:xfrm>
            <a:off x="0" y="-150"/>
            <a:ext cx="1626600" cy="5143500"/>
          </a:xfrm>
          <a:prstGeom prst="rect">
            <a:avLst/>
          </a:prstGeom>
          <a:solidFill>
            <a:srgbClr val="EDEDE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9" name="Google Shape;69;p15"/>
          <p:cNvSpPr txBox="1">
            <a:spLocks noGrp="1"/>
          </p:cNvSpPr>
          <p:nvPr>
            <p:ph type="title"/>
          </p:nvPr>
        </p:nvSpPr>
        <p:spPr>
          <a:xfrm>
            <a:off x="720000" y="398050"/>
            <a:ext cx="7704000" cy="702000"/>
          </a:xfrm>
          <a:prstGeom prst="rect">
            <a:avLst/>
          </a:prstGeom>
          <a:solidFill>
            <a:srgbClr val="D6CCC2"/>
          </a:solidFill>
        </p:spPr>
        <p:txBody>
          <a:bodyPr spcFirstLastPara="1" wrap="square" lIns="91425" tIns="91425" rIns="91425" bIns="91425" anchor="t" anchorCtr="0">
            <a:noAutofit/>
          </a:bodyPr>
          <a:lstStyle>
            <a:lvl1pPr lvl="0" rtl="0">
              <a:spcBef>
                <a:spcPts val="0"/>
              </a:spcBef>
              <a:spcAft>
                <a:spcPts val="0"/>
              </a:spcAft>
              <a:buSzPts val="3000"/>
              <a:buNone/>
              <a:defRPr sz="2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 name="Footer Placeholder 1">
            <a:extLst>
              <a:ext uri="{FF2B5EF4-FFF2-40B4-BE49-F238E27FC236}">
                <a16:creationId xmlns:a16="http://schemas.microsoft.com/office/drawing/2014/main" id="{EDACB3DF-ADCC-0064-4548-F66E95EA519E}"/>
              </a:ext>
            </a:extLst>
          </p:cNvPr>
          <p:cNvSpPr>
            <a:spLocks noGrp="1"/>
          </p:cNvSpPr>
          <p:nvPr>
            <p:ph type="ftr" sz="quarter" idx="10"/>
          </p:nvPr>
        </p:nvSpPr>
        <p:spPr/>
        <p:txBody>
          <a:bodyPr/>
          <a:lstStyle/>
          <a:p>
            <a:endParaRPr lang="pt-PT"/>
          </a:p>
        </p:txBody>
      </p:sp>
      <p:sp>
        <p:nvSpPr>
          <p:cNvPr id="3" name="Slide Number Placeholder 2">
            <a:extLst>
              <a:ext uri="{FF2B5EF4-FFF2-40B4-BE49-F238E27FC236}">
                <a16:creationId xmlns:a16="http://schemas.microsoft.com/office/drawing/2014/main" id="{7B0A055C-81C1-D184-97BC-875995C5C637}"/>
              </a:ext>
            </a:extLst>
          </p:cNvPr>
          <p:cNvSpPr>
            <a:spLocks noGrp="1"/>
          </p:cNvSpPr>
          <p:nvPr>
            <p:ph type="sldNum" sz="quarter" idx="11"/>
          </p:nvPr>
        </p:nvSpPr>
        <p:spPr/>
        <p:txBody>
          <a:bodyPr/>
          <a:lstStyle/>
          <a:p>
            <a:fld id="{8BC8727B-4240-4963-929A-A961B0E9EF8D}" type="slidenum">
              <a:rPr lang="pt-PT" smtClean="0"/>
              <a:t>‹#›</a:t>
            </a:fld>
            <a:endParaRPr lang="pt-P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70"/>
        <p:cNvGrpSpPr/>
        <p:nvPr/>
      </p:nvGrpSpPr>
      <p:grpSpPr>
        <a:xfrm>
          <a:off x="0" y="0"/>
          <a:ext cx="0" cy="0"/>
          <a:chOff x="0" y="0"/>
          <a:chExt cx="0" cy="0"/>
        </a:xfrm>
      </p:grpSpPr>
      <p:sp>
        <p:nvSpPr>
          <p:cNvPr id="71" name="Google Shape;71;p16"/>
          <p:cNvSpPr/>
          <p:nvPr/>
        </p:nvSpPr>
        <p:spPr>
          <a:xfrm>
            <a:off x="7517425" y="-150"/>
            <a:ext cx="1626600" cy="5143500"/>
          </a:xfrm>
          <a:prstGeom prst="rect">
            <a:avLst/>
          </a:prstGeom>
          <a:solidFill>
            <a:srgbClr val="EDEDE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2" name="Google Shape;72;p16"/>
          <p:cNvSpPr txBox="1">
            <a:spLocks noGrp="1"/>
          </p:cNvSpPr>
          <p:nvPr>
            <p:ph type="subTitle" idx="1"/>
          </p:nvPr>
        </p:nvSpPr>
        <p:spPr>
          <a:xfrm>
            <a:off x="2691350" y="1591947"/>
            <a:ext cx="4071900" cy="226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algn="ctr" rtl="0">
              <a:lnSpc>
                <a:spcPct val="100000"/>
              </a:lnSpc>
              <a:spcBef>
                <a:spcPts val="1000"/>
              </a:spcBef>
              <a:spcAft>
                <a:spcPts val="0"/>
              </a:spcAft>
              <a:buSzPts val="1200"/>
              <a:buAutoNum type="alphaLcPeriod"/>
              <a:defRPr/>
            </a:lvl2pPr>
            <a:lvl3pPr lvl="2" algn="ctr" rtl="0">
              <a:lnSpc>
                <a:spcPct val="100000"/>
              </a:lnSpc>
              <a:spcBef>
                <a:spcPts val="0"/>
              </a:spcBef>
              <a:spcAft>
                <a:spcPts val="0"/>
              </a:spcAft>
              <a:buSzPts val="1200"/>
              <a:buAutoNum type="romanLcPeriod"/>
              <a:defRPr/>
            </a:lvl3pPr>
            <a:lvl4pPr lvl="3" algn="ctr" rtl="0">
              <a:lnSpc>
                <a:spcPct val="100000"/>
              </a:lnSpc>
              <a:spcBef>
                <a:spcPts val="0"/>
              </a:spcBef>
              <a:spcAft>
                <a:spcPts val="0"/>
              </a:spcAft>
              <a:buSzPts val="1200"/>
              <a:buAutoNum type="arabicPeriod"/>
              <a:defRPr/>
            </a:lvl4pPr>
            <a:lvl5pPr lvl="4" algn="ctr" rtl="0">
              <a:lnSpc>
                <a:spcPct val="100000"/>
              </a:lnSpc>
              <a:spcBef>
                <a:spcPts val="0"/>
              </a:spcBef>
              <a:spcAft>
                <a:spcPts val="0"/>
              </a:spcAft>
              <a:buSzPts val="1200"/>
              <a:buAutoNum type="alphaLcPeriod"/>
              <a:defRPr/>
            </a:lvl5pPr>
            <a:lvl6pPr lvl="5" algn="ctr" rtl="0">
              <a:lnSpc>
                <a:spcPct val="100000"/>
              </a:lnSpc>
              <a:spcBef>
                <a:spcPts val="0"/>
              </a:spcBef>
              <a:spcAft>
                <a:spcPts val="0"/>
              </a:spcAft>
              <a:buSzPts val="1200"/>
              <a:buAutoNum type="romanLcPeriod"/>
              <a:defRPr/>
            </a:lvl6pPr>
            <a:lvl7pPr lvl="6" algn="ctr" rtl="0">
              <a:lnSpc>
                <a:spcPct val="100000"/>
              </a:lnSpc>
              <a:spcBef>
                <a:spcPts val="0"/>
              </a:spcBef>
              <a:spcAft>
                <a:spcPts val="0"/>
              </a:spcAft>
              <a:buSzPts val="1200"/>
              <a:buAutoNum type="arabicPeriod"/>
              <a:defRPr/>
            </a:lvl7pPr>
            <a:lvl8pPr lvl="7" algn="ctr" rtl="0">
              <a:lnSpc>
                <a:spcPct val="100000"/>
              </a:lnSpc>
              <a:spcBef>
                <a:spcPts val="0"/>
              </a:spcBef>
              <a:spcAft>
                <a:spcPts val="0"/>
              </a:spcAft>
              <a:buSzPts val="1200"/>
              <a:buAutoNum type="alphaLcPeriod"/>
              <a:defRPr/>
            </a:lvl8pPr>
            <a:lvl9pPr lvl="8" algn="ctr" rtl="0">
              <a:lnSpc>
                <a:spcPct val="100000"/>
              </a:lnSpc>
              <a:spcBef>
                <a:spcPts val="0"/>
              </a:spcBef>
              <a:spcAft>
                <a:spcPts val="0"/>
              </a:spcAft>
              <a:buSzPts val="1200"/>
              <a:buAutoNum type="romanLcPeriod"/>
              <a:defRPr/>
            </a:lvl9pPr>
          </a:lstStyle>
          <a:p>
            <a:endParaRPr/>
          </a:p>
        </p:txBody>
      </p:sp>
      <p:sp>
        <p:nvSpPr>
          <p:cNvPr id="73" name="Google Shape;73;p16"/>
          <p:cNvSpPr txBox="1">
            <a:spLocks noGrp="1"/>
          </p:cNvSpPr>
          <p:nvPr>
            <p:ph type="title"/>
          </p:nvPr>
        </p:nvSpPr>
        <p:spPr>
          <a:xfrm>
            <a:off x="720000" y="398050"/>
            <a:ext cx="7704000" cy="702000"/>
          </a:xfrm>
          <a:prstGeom prst="rect">
            <a:avLst/>
          </a:prstGeom>
          <a:solidFill>
            <a:srgbClr val="D6CCC2"/>
          </a:solidFill>
        </p:spPr>
        <p:txBody>
          <a:bodyPr spcFirstLastPara="1" wrap="square" lIns="91425" tIns="91425" rIns="91425" bIns="91425" anchor="t" anchorCtr="0">
            <a:noAutofit/>
          </a:bodyPr>
          <a:lstStyle>
            <a:lvl1pPr lvl="0" rtl="0">
              <a:spcBef>
                <a:spcPts val="0"/>
              </a:spcBef>
              <a:spcAft>
                <a:spcPts val="0"/>
              </a:spcAft>
              <a:buSzPts val="3000"/>
              <a:buNone/>
              <a:defRPr sz="2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 name="Footer Placeholder 1">
            <a:extLst>
              <a:ext uri="{FF2B5EF4-FFF2-40B4-BE49-F238E27FC236}">
                <a16:creationId xmlns:a16="http://schemas.microsoft.com/office/drawing/2014/main" id="{B54E6FC6-9547-58FC-F31B-05D44FA247C8}"/>
              </a:ext>
            </a:extLst>
          </p:cNvPr>
          <p:cNvSpPr>
            <a:spLocks noGrp="1"/>
          </p:cNvSpPr>
          <p:nvPr>
            <p:ph type="ftr" sz="quarter" idx="10"/>
          </p:nvPr>
        </p:nvSpPr>
        <p:spPr/>
        <p:txBody>
          <a:bodyPr/>
          <a:lstStyle/>
          <a:p>
            <a:endParaRPr lang="pt-PT"/>
          </a:p>
        </p:txBody>
      </p:sp>
      <p:sp>
        <p:nvSpPr>
          <p:cNvPr id="3" name="Slide Number Placeholder 2">
            <a:extLst>
              <a:ext uri="{FF2B5EF4-FFF2-40B4-BE49-F238E27FC236}">
                <a16:creationId xmlns:a16="http://schemas.microsoft.com/office/drawing/2014/main" id="{45C352AA-9106-075D-CFF4-3AC7CF671F1A}"/>
              </a:ext>
            </a:extLst>
          </p:cNvPr>
          <p:cNvSpPr>
            <a:spLocks noGrp="1"/>
          </p:cNvSpPr>
          <p:nvPr>
            <p:ph type="sldNum" sz="quarter" idx="11"/>
          </p:nvPr>
        </p:nvSpPr>
        <p:spPr/>
        <p:txBody>
          <a:bodyPr/>
          <a:lstStyle/>
          <a:p>
            <a:fld id="{8BC8727B-4240-4963-929A-A961B0E9EF8D}" type="slidenum">
              <a:rPr lang="pt-PT" smtClean="0"/>
              <a:t>‹#›</a:t>
            </a:fld>
            <a:endParaRPr lang="pt-PT"/>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4_1">
    <p:spTree>
      <p:nvGrpSpPr>
        <p:cNvPr id="1" name="Shape 74"/>
        <p:cNvGrpSpPr/>
        <p:nvPr/>
      </p:nvGrpSpPr>
      <p:grpSpPr>
        <a:xfrm>
          <a:off x="0" y="0"/>
          <a:ext cx="0" cy="0"/>
          <a:chOff x="0" y="0"/>
          <a:chExt cx="0" cy="0"/>
        </a:xfrm>
      </p:grpSpPr>
      <p:sp>
        <p:nvSpPr>
          <p:cNvPr id="75" name="Google Shape;75;p17"/>
          <p:cNvSpPr/>
          <p:nvPr/>
        </p:nvSpPr>
        <p:spPr>
          <a:xfrm>
            <a:off x="-100" y="3606075"/>
            <a:ext cx="9144000" cy="1537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6" name="Google Shape;76;p17"/>
          <p:cNvSpPr txBox="1">
            <a:spLocks noGrp="1"/>
          </p:cNvSpPr>
          <p:nvPr>
            <p:ph type="subTitle" idx="1"/>
          </p:nvPr>
        </p:nvSpPr>
        <p:spPr>
          <a:xfrm flipH="1">
            <a:off x="713225" y="1243575"/>
            <a:ext cx="2402100" cy="112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7" name="Google Shape;77;p17"/>
          <p:cNvSpPr>
            <a:spLocks noGrp="1"/>
          </p:cNvSpPr>
          <p:nvPr>
            <p:ph type="pic" idx="2"/>
          </p:nvPr>
        </p:nvSpPr>
        <p:spPr>
          <a:xfrm>
            <a:off x="6050850" y="1100050"/>
            <a:ext cx="2379900" cy="3504300"/>
          </a:xfrm>
          <a:prstGeom prst="rect">
            <a:avLst/>
          </a:prstGeom>
          <a:noFill/>
          <a:ln>
            <a:noFill/>
          </a:ln>
        </p:spPr>
      </p:sp>
      <p:sp>
        <p:nvSpPr>
          <p:cNvPr id="78" name="Google Shape;78;p17"/>
          <p:cNvSpPr>
            <a:spLocks noGrp="1"/>
          </p:cNvSpPr>
          <p:nvPr>
            <p:ph type="pic" idx="3"/>
          </p:nvPr>
        </p:nvSpPr>
        <p:spPr>
          <a:xfrm>
            <a:off x="4121325" y="1100050"/>
            <a:ext cx="1780500" cy="3504300"/>
          </a:xfrm>
          <a:prstGeom prst="rect">
            <a:avLst/>
          </a:prstGeom>
          <a:noFill/>
          <a:ln>
            <a:noFill/>
          </a:ln>
        </p:spPr>
      </p:sp>
      <p:sp>
        <p:nvSpPr>
          <p:cNvPr id="79" name="Google Shape;79;p17"/>
          <p:cNvSpPr>
            <a:spLocks noGrp="1"/>
          </p:cNvSpPr>
          <p:nvPr>
            <p:ph type="pic" idx="4"/>
          </p:nvPr>
        </p:nvSpPr>
        <p:spPr>
          <a:xfrm flipH="1">
            <a:off x="720075" y="2678900"/>
            <a:ext cx="3252300" cy="1925100"/>
          </a:xfrm>
          <a:prstGeom prst="rect">
            <a:avLst/>
          </a:prstGeom>
          <a:noFill/>
          <a:ln>
            <a:noFill/>
          </a:ln>
        </p:spPr>
      </p:sp>
      <p:sp>
        <p:nvSpPr>
          <p:cNvPr id="80" name="Google Shape;80;p17"/>
          <p:cNvSpPr txBox="1">
            <a:spLocks noGrp="1"/>
          </p:cNvSpPr>
          <p:nvPr>
            <p:ph type="title"/>
          </p:nvPr>
        </p:nvSpPr>
        <p:spPr>
          <a:xfrm>
            <a:off x="720000" y="398050"/>
            <a:ext cx="7710900" cy="702000"/>
          </a:xfrm>
          <a:prstGeom prst="rect">
            <a:avLst/>
          </a:prstGeom>
          <a:solidFill>
            <a:srgbClr val="D6CCC2"/>
          </a:solidFill>
        </p:spPr>
        <p:txBody>
          <a:bodyPr spcFirstLastPara="1" wrap="square" lIns="91425" tIns="91425" rIns="91425" bIns="91425" anchor="t" anchorCtr="0">
            <a:noAutofit/>
          </a:bodyPr>
          <a:lstStyle>
            <a:lvl1pPr lvl="0" rtl="0">
              <a:spcBef>
                <a:spcPts val="0"/>
              </a:spcBef>
              <a:spcAft>
                <a:spcPts val="0"/>
              </a:spcAft>
              <a:buSzPts val="3000"/>
              <a:buNone/>
              <a:defRPr sz="2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 name="Footer Placeholder 1">
            <a:extLst>
              <a:ext uri="{FF2B5EF4-FFF2-40B4-BE49-F238E27FC236}">
                <a16:creationId xmlns:a16="http://schemas.microsoft.com/office/drawing/2014/main" id="{C4B5EEAA-448C-DF3C-CC58-1BB61E8481D3}"/>
              </a:ext>
            </a:extLst>
          </p:cNvPr>
          <p:cNvSpPr>
            <a:spLocks noGrp="1"/>
          </p:cNvSpPr>
          <p:nvPr>
            <p:ph type="ftr" sz="quarter" idx="10"/>
          </p:nvPr>
        </p:nvSpPr>
        <p:spPr/>
        <p:txBody>
          <a:bodyPr/>
          <a:lstStyle/>
          <a:p>
            <a:endParaRPr lang="pt-PT"/>
          </a:p>
        </p:txBody>
      </p:sp>
      <p:sp>
        <p:nvSpPr>
          <p:cNvPr id="3" name="Slide Number Placeholder 2">
            <a:extLst>
              <a:ext uri="{FF2B5EF4-FFF2-40B4-BE49-F238E27FC236}">
                <a16:creationId xmlns:a16="http://schemas.microsoft.com/office/drawing/2014/main" id="{6211BB4A-219D-E6AD-5D0E-29694CE615B2}"/>
              </a:ext>
            </a:extLst>
          </p:cNvPr>
          <p:cNvSpPr>
            <a:spLocks noGrp="1"/>
          </p:cNvSpPr>
          <p:nvPr>
            <p:ph type="sldNum" sz="quarter" idx="11"/>
          </p:nvPr>
        </p:nvSpPr>
        <p:spPr/>
        <p:txBody>
          <a:bodyPr/>
          <a:lstStyle/>
          <a:p>
            <a:fld id="{8BC8727B-4240-4963-929A-A961B0E9EF8D}" type="slidenum">
              <a:rPr lang="pt-PT" smtClean="0"/>
              <a:t>‹#›</a:t>
            </a:fld>
            <a:endParaRPr lang="pt-PT"/>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81"/>
        <p:cNvGrpSpPr/>
        <p:nvPr/>
      </p:nvGrpSpPr>
      <p:grpSpPr>
        <a:xfrm>
          <a:off x="0" y="0"/>
          <a:ext cx="0" cy="0"/>
          <a:chOff x="0" y="0"/>
          <a:chExt cx="0" cy="0"/>
        </a:xfrm>
      </p:grpSpPr>
      <p:sp>
        <p:nvSpPr>
          <p:cNvPr id="82" name="Google Shape;82;p18"/>
          <p:cNvSpPr/>
          <p:nvPr/>
        </p:nvSpPr>
        <p:spPr>
          <a:xfrm>
            <a:off x="5242425" y="-150"/>
            <a:ext cx="3901500" cy="1640400"/>
          </a:xfrm>
          <a:prstGeom prst="rect">
            <a:avLst/>
          </a:prstGeom>
          <a:solidFill>
            <a:srgbClr val="EDEDE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3" name="Google Shape;83;p18"/>
          <p:cNvSpPr txBox="1">
            <a:spLocks noGrp="1"/>
          </p:cNvSpPr>
          <p:nvPr>
            <p:ph type="subTitle" idx="1"/>
          </p:nvPr>
        </p:nvSpPr>
        <p:spPr>
          <a:xfrm>
            <a:off x="720000" y="2798600"/>
            <a:ext cx="2236500" cy="18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4" name="Google Shape;84;p18"/>
          <p:cNvSpPr txBox="1">
            <a:spLocks noGrp="1"/>
          </p:cNvSpPr>
          <p:nvPr>
            <p:ph type="subTitle" idx="2"/>
          </p:nvPr>
        </p:nvSpPr>
        <p:spPr>
          <a:xfrm>
            <a:off x="3338423" y="2798600"/>
            <a:ext cx="2236500" cy="18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5" name="Google Shape;85;p18"/>
          <p:cNvSpPr txBox="1">
            <a:spLocks noGrp="1"/>
          </p:cNvSpPr>
          <p:nvPr>
            <p:ph type="subTitle" idx="3"/>
          </p:nvPr>
        </p:nvSpPr>
        <p:spPr>
          <a:xfrm>
            <a:off x="5956847" y="2798600"/>
            <a:ext cx="2236500" cy="18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6" name="Google Shape;86;p18"/>
          <p:cNvSpPr txBox="1">
            <a:spLocks noGrp="1"/>
          </p:cNvSpPr>
          <p:nvPr>
            <p:ph type="subTitle" idx="4"/>
          </p:nvPr>
        </p:nvSpPr>
        <p:spPr>
          <a:xfrm>
            <a:off x="720000" y="2103375"/>
            <a:ext cx="22365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87" name="Google Shape;87;p18"/>
          <p:cNvSpPr txBox="1">
            <a:spLocks noGrp="1"/>
          </p:cNvSpPr>
          <p:nvPr>
            <p:ph type="subTitle" idx="5"/>
          </p:nvPr>
        </p:nvSpPr>
        <p:spPr>
          <a:xfrm>
            <a:off x="3338419" y="2103375"/>
            <a:ext cx="22365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88" name="Google Shape;88;p18"/>
          <p:cNvSpPr txBox="1">
            <a:spLocks noGrp="1"/>
          </p:cNvSpPr>
          <p:nvPr>
            <p:ph type="subTitle" idx="6"/>
          </p:nvPr>
        </p:nvSpPr>
        <p:spPr>
          <a:xfrm>
            <a:off x="5956838" y="2103375"/>
            <a:ext cx="22365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89" name="Google Shape;89;p18"/>
          <p:cNvSpPr txBox="1">
            <a:spLocks noGrp="1"/>
          </p:cNvSpPr>
          <p:nvPr>
            <p:ph type="title"/>
          </p:nvPr>
        </p:nvSpPr>
        <p:spPr>
          <a:xfrm>
            <a:off x="720000" y="398050"/>
            <a:ext cx="7704000" cy="702000"/>
          </a:xfrm>
          <a:prstGeom prst="rect">
            <a:avLst/>
          </a:prstGeom>
          <a:solidFill>
            <a:srgbClr val="D6CCC2"/>
          </a:solidFill>
        </p:spPr>
        <p:txBody>
          <a:bodyPr spcFirstLastPara="1" wrap="square" lIns="91425" tIns="91425" rIns="91425" bIns="91425" anchor="t" anchorCtr="0">
            <a:noAutofit/>
          </a:bodyPr>
          <a:lstStyle>
            <a:lvl1pPr lvl="0" rtl="0">
              <a:spcBef>
                <a:spcPts val="0"/>
              </a:spcBef>
              <a:spcAft>
                <a:spcPts val="0"/>
              </a:spcAft>
              <a:buSzPts val="3000"/>
              <a:buNone/>
              <a:defRPr sz="2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 name="Footer Placeholder 1">
            <a:extLst>
              <a:ext uri="{FF2B5EF4-FFF2-40B4-BE49-F238E27FC236}">
                <a16:creationId xmlns:a16="http://schemas.microsoft.com/office/drawing/2014/main" id="{C302C90C-2619-8559-3865-18DD37C9AC2C}"/>
              </a:ext>
            </a:extLst>
          </p:cNvPr>
          <p:cNvSpPr>
            <a:spLocks noGrp="1"/>
          </p:cNvSpPr>
          <p:nvPr>
            <p:ph type="ftr" sz="quarter" idx="10"/>
          </p:nvPr>
        </p:nvSpPr>
        <p:spPr/>
        <p:txBody>
          <a:bodyPr/>
          <a:lstStyle/>
          <a:p>
            <a:endParaRPr lang="pt-PT"/>
          </a:p>
        </p:txBody>
      </p:sp>
      <p:sp>
        <p:nvSpPr>
          <p:cNvPr id="3" name="Slide Number Placeholder 2">
            <a:extLst>
              <a:ext uri="{FF2B5EF4-FFF2-40B4-BE49-F238E27FC236}">
                <a16:creationId xmlns:a16="http://schemas.microsoft.com/office/drawing/2014/main" id="{61A5E5A8-BFAA-5C24-78D0-759231EAF9C6}"/>
              </a:ext>
            </a:extLst>
          </p:cNvPr>
          <p:cNvSpPr>
            <a:spLocks noGrp="1"/>
          </p:cNvSpPr>
          <p:nvPr>
            <p:ph type="sldNum" sz="quarter" idx="11"/>
          </p:nvPr>
        </p:nvSpPr>
        <p:spPr/>
        <p:txBody>
          <a:bodyPr/>
          <a:lstStyle/>
          <a:p>
            <a:fld id="{8BC8727B-4240-4963-929A-A961B0E9EF8D}" type="slidenum">
              <a:rPr lang="pt-PT" smtClean="0"/>
              <a:t>‹#›</a:t>
            </a:fld>
            <a:endParaRPr lang="pt-PT"/>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90"/>
        <p:cNvGrpSpPr/>
        <p:nvPr/>
      </p:nvGrpSpPr>
      <p:grpSpPr>
        <a:xfrm>
          <a:off x="0" y="0"/>
          <a:ext cx="0" cy="0"/>
          <a:chOff x="0" y="0"/>
          <a:chExt cx="0" cy="0"/>
        </a:xfrm>
      </p:grpSpPr>
      <p:sp>
        <p:nvSpPr>
          <p:cNvPr id="91" name="Google Shape;91;p19"/>
          <p:cNvSpPr/>
          <p:nvPr/>
        </p:nvSpPr>
        <p:spPr>
          <a:xfrm>
            <a:off x="0" y="-150"/>
            <a:ext cx="1626600" cy="5143500"/>
          </a:xfrm>
          <a:prstGeom prst="rect">
            <a:avLst/>
          </a:prstGeom>
          <a:solidFill>
            <a:srgbClr val="EDEDE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2" name="Google Shape;92;p19"/>
          <p:cNvSpPr txBox="1">
            <a:spLocks noGrp="1"/>
          </p:cNvSpPr>
          <p:nvPr>
            <p:ph type="subTitle" idx="1"/>
          </p:nvPr>
        </p:nvSpPr>
        <p:spPr>
          <a:xfrm>
            <a:off x="1800525" y="1735625"/>
            <a:ext cx="31095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3" name="Google Shape;93;p19"/>
          <p:cNvSpPr txBox="1">
            <a:spLocks noGrp="1"/>
          </p:cNvSpPr>
          <p:nvPr>
            <p:ph type="subTitle" idx="2"/>
          </p:nvPr>
        </p:nvSpPr>
        <p:spPr>
          <a:xfrm>
            <a:off x="5314500" y="1735625"/>
            <a:ext cx="31095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4" name="Google Shape;94;p19"/>
          <p:cNvSpPr txBox="1">
            <a:spLocks noGrp="1"/>
          </p:cNvSpPr>
          <p:nvPr>
            <p:ph type="subTitle" idx="3"/>
          </p:nvPr>
        </p:nvSpPr>
        <p:spPr>
          <a:xfrm>
            <a:off x="1800525" y="3396200"/>
            <a:ext cx="31095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5" name="Google Shape;95;p19"/>
          <p:cNvSpPr txBox="1">
            <a:spLocks noGrp="1"/>
          </p:cNvSpPr>
          <p:nvPr>
            <p:ph type="subTitle" idx="4"/>
          </p:nvPr>
        </p:nvSpPr>
        <p:spPr>
          <a:xfrm>
            <a:off x="5314500" y="3396200"/>
            <a:ext cx="31095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6" name="Google Shape;96;p19"/>
          <p:cNvSpPr txBox="1">
            <a:spLocks noGrp="1"/>
          </p:cNvSpPr>
          <p:nvPr>
            <p:ph type="subTitle" idx="5"/>
          </p:nvPr>
        </p:nvSpPr>
        <p:spPr>
          <a:xfrm>
            <a:off x="1800526" y="1285875"/>
            <a:ext cx="31095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97" name="Google Shape;97;p19"/>
          <p:cNvSpPr txBox="1">
            <a:spLocks noGrp="1"/>
          </p:cNvSpPr>
          <p:nvPr>
            <p:ph type="subTitle" idx="6"/>
          </p:nvPr>
        </p:nvSpPr>
        <p:spPr>
          <a:xfrm>
            <a:off x="1800526" y="2946675"/>
            <a:ext cx="31095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98" name="Google Shape;98;p19"/>
          <p:cNvSpPr txBox="1">
            <a:spLocks noGrp="1"/>
          </p:cNvSpPr>
          <p:nvPr>
            <p:ph type="subTitle" idx="7"/>
          </p:nvPr>
        </p:nvSpPr>
        <p:spPr>
          <a:xfrm>
            <a:off x="5314475" y="1285875"/>
            <a:ext cx="31095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99" name="Google Shape;99;p19"/>
          <p:cNvSpPr txBox="1">
            <a:spLocks noGrp="1"/>
          </p:cNvSpPr>
          <p:nvPr>
            <p:ph type="subTitle" idx="8"/>
          </p:nvPr>
        </p:nvSpPr>
        <p:spPr>
          <a:xfrm>
            <a:off x="5314475" y="2946675"/>
            <a:ext cx="31095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0" name="Google Shape;100;p19"/>
          <p:cNvSpPr txBox="1">
            <a:spLocks noGrp="1"/>
          </p:cNvSpPr>
          <p:nvPr>
            <p:ph type="title"/>
          </p:nvPr>
        </p:nvSpPr>
        <p:spPr>
          <a:xfrm>
            <a:off x="720000" y="398050"/>
            <a:ext cx="7704000" cy="702000"/>
          </a:xfrm>
          <a:prstGeom prst="rect">
            <a:avLst/>
          </a:prstGeom>
          <a:solidFill>
            <a:srgbClr val="D6CCC2"/>
          </a:solidFill>
        </p:spPr>
        <p:txBody>
          <a:bodyPr spcFirstLastPara="1" wrap="square" lIns="91425" tIns="91425" rIns="91425" bIns="91425" anchor="t" anchorCtr="0">
            <a:noAutofit/>
          </a:bodyPr>
          <a:lstStyle>
            <a:lvl1pPr lvl="0" rtl="0">
              <a:spcBef>
                <a:spcPts val="0"/>
              </a:spcBef>
              <a:spcAft>
                <a:spcPts val="0"/>
              </a:spcAft>
              <a:buSzPts val="3000"/>
              <a:buNone/>
              <a:defRPr sz="2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 name="Footer Placeholder 1">
            <a:extLst>
              <a:ext uri="{FF2B5EF4-FFF2-40B4-BE49-F238E27FC236}">
                <a16:creationId xmlns:a16="http://schemas.microsoft.com/office/drawing/2014/main" id="{991CAD71-3064-694F-88C2-22C254C57917}"/>
              </a:ext>
            </a:extLst>
          </p:cNvPr>
          <p:cNvSpPr>
            <a:spLocks noGrp="1"/>
          </p:cNvSpPr>
          <p:nvPr>
            <p:ph type="ftr" sz="quarter" idx="10"/>
          </p:nvPr>
        </p:nvSpPr>
        <p:spPr/>
        <p:txBody>
          <a:bodyPr/>
          <a:lstStyle/>
          <a:p>
            <a:endParaRPr lang="pt-PT"/>
          </a:p>
        </p:txBody>
      </p:sp>
      <p:sp>
        <p:nvSpPr>
          <p:cNvPr id="3" name="Slide Number Placeholder 2">
            <a:extLst>
              <a:ext uri="{FF2B5EF4-FFF2-40B4-BE49-F238E27FC236}">
                <a16:creationId xmlns:a16="http://schemas.microsoft.com/office/drawing/2014/main" id="{1536AA87-4A5C-20ED-ED10-F287FCEB7562}"/>
              </a:ext>
            </a:extLst>
          </p:cNvPr>
          <p:cNvSpPr>
            <a:spLocks noGrp="1"/>
          </p:cNvSpPr>
          <p:nvPr>
            <p:ph type="sldNum" sz="quarter" idx="11"/>
          </p:nvPr>
        </p:nvSpPr>
        <p:spPr/>
        <p:txBody>
          <a:bodyPr/>
          <a:lstStyle/>
          <a:p>
            <a:fld id="{8BC8727B-4240-4963-929A-A961B0E9EF8D}" type="slidenum">
              <a:rPr lang="pt-PT" smtClean="0"/>
              <a:t>‹#›</a:t>
            </a:fld>
            <a:endParaRPr lang="pt-PT"/>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01"/>
        <p:cNvGrpSpPr/>
        <p:nvPr/>
      </p:nvGrpSpPr>
      <p:grpSpPr>
        <a:xfrm>
          <a:off x="0" y="0"/>
          <a:ext cx="0" cy="0"/>
          <a:chOff x="0" y="0"/>
          <a:chExt cx="0" cy="0"/>
        </a:xfrm>
      </p:grpSpPr>
      <p:sp>
        <p:nvSpPr>
          <p:cNvPr id="102" name="Google Shape;102;p20"/>
          <p:cNvSpPr/>
          <p:nvPr/>
        </p:nvSpPr>
        <p:spPr>
          <a:xfrm>
            <a:off x="6058450" y="-150"/>
            <a:ext cx="3085500" cy="2873700"/>
          </a:xfrm>
          <a:prstGeom prst="rect">
            <a:avLst/>
          </a:prstGeom>
          <a:solidFill>
            <a:srgbClr val="EDEDE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3" name="Google Shape;103;p20"/>
          <p:cNvSpPr txBox="1">
            <a:spLocks noGrp="1"/>
          </p:cNvSpPr>
          <p:nvPr>
            <p:ph type="subTitle" idx="1"/>
          </p:nvPr>
        </p:nvSpPr>
        <p:spPr>
          <a:xfrm>
            <a:off x="720000" y="171016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4" name="Google Shape;104;p20"/>
          <p:cNvSpPr txBox="1">
            <a:spLocks noGrp="1"/>
          </p:cNvSpPr>
          <p:nvPr>
            <p:ph type="subTitle" idx="2"/>
          </p:nvPr>
        </p:nvSpPr>
        <p:spPr>
          <a:xfrm>
            <a:off x="3455250" y="171016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 name="Google Shape;105;p20"/>
          <p:cNvSpPr txBox="1">
            <a:spLocks noGrp="1"/>
          </p:cNvSpPr>
          <p:nvPr>
            <p:ph type="subTitle" idx="3"/>
          </p:nvPr>
        </p:nvSpPr>
        <p:spPr>
          <a:xfrm>
            <a:off x="720000" y="344045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6" name="Google Shape;106;p20"/>
          <p:cNvSpPr txBox="1">
            <a:spLocks noGrp="1"/>
          </p:cNvSpPr>
          <p:nvPr>
            <p:ph type="subTitle" idx="4"/>
          </p:nvPr>
        </p:nvSpPr>
        <p:spPr>
          <a:xfrm>
            <a:off x="3455250" y="344045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7" name="Google Shape;107;p20"/>
          <p:cNvSpPr txBox="1">
            <a:spLocks noGrp="1"/>
          </p:cNvSpPr>
          <p:nvPr>
            <p:ph type="subTitle" idx="5"/>
          </p:nvPr>
        </p:nvSpPr>
        <p:spPr>
          <a:xfrm>
            <a:off x="6190500" y="171016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8" name="Google Shape;108;p20"/>
          <p:cNvSpPr txBox="1">
            <a:spLocks noGrp="1"/>
          </p:cNvSpPr>
          <p:nvPr>
            <p:ph type="subTitle" idx="6"/>
          </p:nvPr>
        </p:nvSpPr>
        <p:spPr>
          <a:xfrm>
            <a:off x="6190500" y="344045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9" name="Google Shape;109;p20"/>
          <p:cNvSpPr txBox="1">
            <a:spLocks noGrp="1"/>
          </p:cNvSpPr>
          <p:nvPr>
            <p:ph type="subTitle" idx="7"/>
          </p:nvPr>
        </p:nvSpPr>
        <p:spPr>
          <a:xfrm>
            <a:off x="720000" y="1336275"/>
            <a:ext cx="2233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0" name="Google Shape;110;p20"/>
          <p:cNvSpPr txBox="1">
            <a:spLocks noGrp="1"/>
          </p:cNvSpPr>
          <p:nvPr>
            <p:ph type="subTitle" idx="8"/>
          </p:nvPr>
        </p:nvSpPr>
        <p:spPr>
          <a:xfrm>
            <a:off x="3455250" y="1336275"/>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1" name="Google Shape;111;p20"/>
          <p:cNvSpPr txBox="1">
            <a:spLocks noGrp="1"/>
          </p:cNvSpPr>
          <p:nvPr>
            <p:ph type="subTitle" idx="9"/>
          </p:nvPr>
        </p:nvSpPr>
        <p:spPr>
          <a:xfrm>
            <a:off x="6190500" y="1336275"/>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2" name="Google Shape;112;p20"/>
          <p:cNvSpPr txBox="1">
            <a:spLocks noGrp="1"/>
          </p:cNvSpPr>
          <p:nvPr>
            <p:ph type="subTitle" idx="13"/>
          </p:nvPr>
        </p:nvSpPr>
        <p:spPr>
          <a:xfrm>
            <a:off x="720000" y="3063351"/>
            <a:ext cx="2233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3" name="Google Shape;113;p20"/>
          <p:cNvSpPr txBox="1">
            <a:spLocks noGrp="1"/>
          </p:cNvSpPr>
          <p:nvPr>
            <p:ph type="subTitle" idx="14"/>
          </p:nvPr>
        </p:nvSpPr>
        <p:spPr>
          <a:xfrm>
            <a:off x="3455250" y="3063356"/>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4" name="Google Shape;114;p20"/>
          <p:cNvSpPr txBox="1">
            <a:spLocks noGrp="1"/>
          </p:cNvSpPr>
          <p:nvPr>
            <p:ph type="subTitle" idx="15"/>
          </p:nvPr>
        </p:nvSpPr>
        <p:spPr>
          <a:xfrm>
            <a:off x="6190500" y="3063356"/>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5" name="Google Shape;115;p20"/>
          <p:cNvSpPr txBox="1">
            <a:spLocks noGrp="1"/>
          </p:cNvSpPr>
          <p:nvPr>
            <p:ph type="title"/>
          </p:nvPr>
        </p:nvSpPr>
        <p:spPr>
          <a:xfrm>
            <a:off x="720000" y="398050"/>
            <a:ext cx="7704000" cy="702000"/>
          </a:xfrm>
          <a:prstGeom prst="rect">
            <a:avLst/>
          </a:prstGeom>
          <a:solidFill>
            <a:srgbClr val="D6CCC2"/>
          </a:solidFill>
        </p:spPr>
        <p:txBody>
          <a:bodyPr spcFirstLastPara="1" wrap="square" lIns="91425" tIns="91425" rIns="91425" bIns="91425" anchor="t" anchorCtr="0">
            <a:noAutofit/>
          </a:bodyPr>
          <a:lstStyle>
            <a:lvl1pPr lvl="0" rtl="0">
              <a:spcBef>
                <a:spcPts val="0"/>
              </a:spcBef>
              <a:spcAft>
                <a:spcPts val="0"/>
              </a:spcAft>
              <a:buSzPts val="3000"/>
              <a:buNone/>
              <a:defRPr sz="2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 name="Footer Placeholder 1">
            <a:extLst>
              <a:ext uri="{FF2B5EF4-FFF2-40B4-BE49-F238E27FC236}">
                <a16:creationId xmlns:a16="http://schemas.microsoft.com/office/drawing/2014/main" id="{02EB2121-4025-12DC-5CA7-FF0E37CB6F93}"/>
              </a:ext>
            </a:extLst>
          </p:cNvPr>
          <p:cNvSpPr>
            <a:spLocks noGrp="1"/>
          </p:cNvSpPr>
          <p:nvPr>
            <p:ph type="ftr" sz="quarter" idx="16"/>
          </p:nvPr>
        </p:nvSpPr>
        <p:spPr/>
        <p:txBody>
          <a:bodyPr/>
          <a:lstStyle/>
          <a:p>
            <a:endParaRPr lang="pt-PT"/>
          </a:p>
        </p:txBody>
      </p:sp>
      <p:sp>
        <p:nvSpPr>
          <p:cNvPr id="3" name="Slide Number Placeholder 2">
            <a:extLst>
              <a:ext uri="{FF2B5EF4-FFF2-40B4-BE49-F238E27FC236}">
                <a16:creationId xmlns:a16="http://schemas.microsoft.com/office/drawing/2014/main" id="{1D0A90FA-BB15-E32E-DFCD-173222C27B33}"/>
              </a:ext>
            </a:extLst>
          </p:cNvPr>
          <p:cNvSpPr>
            <a:spLocks noGrp="1"/>
          </p:cNvSpPr>
          <p:nvPr>
            <p:ph type="sldNum" sz="quarter" idx="17"/>
          </p:nvPr>
        </p:nvSpPr>
        <p:spPr/>
        <p:txBody>
          <a:bodyPr/>
          <a:lstStyle/>
          <a:p>
            <a:fld id="{8BC8727B-4240-4963-929A-A961B0E9EF8D}" type="slidenum">
              <a:rPr lang="pt-PT" smtClean="0"/>
              <a:t>‹#›</a:t>
            </a:fld>
            <a:endParaRPr lang="pt-P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12"/>
        <p:cNvGrpSpPr/>
        <p:nvPr/>
      </p:nvGrpSpPr>
      <p:grpSpPr>
        <a:xfrm>
          <a:off x="0" y="0"/>
          <a:ext cx="0" cy="0"/>
          <a:chOff x="0" y="0"/>
          <a:chExt cx="0" cy="0"/>
        </a:xfrm>
      </p:grpSpPr>
      <p:sp>
        <p:nvSpPr>
          <p:cNvPr id="13" name="Google Shape;13;p3"/>
          <p:cNvSpPr/>
          <p:nvPr/>
        </p:nvSpPr>
        <p:spPr>
          <a:xfrm>
            <a:off x="0" y="75"/>
            <a:ext cx="5003100" cy="28767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 name="Google Shape;14;p3"/>
          <p:cNvSpPr txBox="1">
            <a:spLocks noGrp="1"/>
          </p:cNvSpPr>
          <p:nvPr>
            <p:ph type="title"/>
          </p:nvPr>
        </p:nvSpPr>
        <p:spPr>
          <a:xfrm>
            <a:off x="3360875" y="2232350"/>
            <a:ext cx="5783100" cy="1912500"/>
          </a:xfrm>
          <a:prstGeom prst="rect">
            <a:avLst/>
          </a:prstGeom>
          <a:solidFill>
            <a:schemeClr val="lt2"/>
          </a:solidFill>
        </p:spPr>
        <p:txBody>
          <a:bodyPr spcFirstLastPara="1" wrap="square" lIns="91425" tIns="91425" rIns="91425" bIns="91425" anchor="ctr"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3360875" y="1052400"/>
            <a:ext cx="1642200" cy="97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 name="Footer Placeholder 1">
            <a:extLst>
              <a:ext uri="{FF2B5EF4-FFF2-40B4-BE49-F238E27FC236}">
                <a16:creationId xmlns:a16="http://schemas.microsoft.com/office/drawing/2014/main" id="{84FA78FE-550D-940C-A564-D7C916D088B7}"/>
              </a:ext>
            </a:extLst>
          </p:cNvPr>
          <p:cNvSpPr>
            <a:spLocks noGrp="1"/>
          </p:cNvSpPr>
          <p:nvPr>
            <p:ph type="ftr" sz="quarter" idx="10"/>
          </p:nvPr>
        </p:nvSpPr>
        <p:spPr/>
        <p:txBody>
          <a:bodyPr/>
          <a:lstStyle/>
          <a:p>
            <a:endParaRPr lang="pt-PT"/>
          </a:p>
        </p:txBody>
      </p:sp>
      <p:sp>
        <p:nvSpPr>
          <p:cNvPr id="3" name="Slide Number Placeholder 2">
            <a:extLst>
              <a:ext uri="{FF2B5EF4-FFF2-40B4-BE49-F238E27FC236}">
                <a16:creationId xmlns:a16="http://schemas.microsoft.com/office/drawing/2014/main" id="{879CCA37-8875-A405-875E-E923091A689D}"/>
              </a:ext>
            </a:extLst>
          </p:cNvPr>
          <p:cNvSpPr>
            <a:spLocks noGrp="1"/>
          </p:cNvSpPr>
          <p:nvPr>
            <p:ph type="sldNum" sz="quarter" idx="11"/>
          </p:nvPr>
        </p:nvSpPr>
        <p:spPr/>
        <p:txBody>
          <a:bodyPr/>
          <a:lstStyle/>
          <a:p>
            <a:fld id="{8BC8727B-4240-4963-929A-A961B0E9EF8D}" type="slidenum">
              <a:rPr lang="pt-PT" smtClean="0"/>
              <a:t>‹#›</a:t>
            </a:fld>
            <a:endParaRPr lang="pt-PT"/>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CUSTOM_8">
    <p:bg>
      <p:bgPr>
        <a:solidFill>
          <a:schemeClr val="dk2"/>
        </a:solidFill>
        <a:effectLst/>
      </p:bgPr>
    </p:bg>
    <p:spTree>
      <p:nvGrpSpPr>
        <p:cNvPr id="1" name="Shape 116"/>
        <p:cNvGrpSpPr/>
        <p:nvPr/>
      </p:nvGrpSpPr>
      <p:grpSpPr>
        <a:xfrm>
          <a:off x="0" y="0"/>
          <a:ext cx="0" cy="0"/>
          <a:chOff x="0" y="0"/>
          <a:chExt cx="0" cy="0"/>
        </a:xfrm>
      </p:grpSpPr>
      <p:sp>
        <p:nvSpPr>
          <p:cNvPr id="117" name="Google Shape;117;p21"/>
          <p:cNvSpPr/>
          <p:nvPr/>
        </p:nvSpPr>
        <p:spPr>
          <a:xfrm>
            <a:off x="6182100" y="-150"/>
            <a:ext cx="2962200" cy="46041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8" name="Google Shape;118;p21"/>
          <p:cNvSpPr txBox="1">
            <a:spLocks noGrp="1"/>
          </p:cNvSpPr>
          <p:nvPr>
            <p:ph type="title" hasCustomPrompt="1"/>
          </p:nvPr>
        </p:nvSpPr>
        <p:spPr>
          <a:xfrm>
            <a:off x="2077174" y="3316475"/>
            <a:ext cx="7067100" cy="768900"/>
          </a:xfrm>
          <a:prstGeom prst="rect">
            <a:avLst/>
          </a:prstGeom>
          <a:solidFill>
            <a:schemeClr val="lt2"/>
          </a:solid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19" name="Google Shape;119;p21"/>
          <p:cNvSpPr txBox="1">
            <a:spLocks noGrp="1"/>
          </p:cNvSpPr>
          <p:nvPr>
            <p:ph type="subTitle" idx="1"/>
          </p:nvPr>
        </p:nvSpPr>
        <p:spPr>
          <a:xfrm>
            <a:off x="2077174" y="4227800"/>
            <a:ext cx="4095000" cy="37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20" name="Google Shape;120;p21"/>
          <p:cNvSpPr txBox="1">
            <a:spLocks noGrp="1"/>
          </p:cNvSpPr>
          <p:nvPr>
            <p:ph type="title" idx="2" hasCustomPrompt="1"/>
          </p:nvPr>
        </p:nvSpPr>
        <p:spPr>
          <a:xfrm>
            <a:off x="2077174" y="539500"/>
            <a:ext cx="7067100" cy="768900"/>
          </a:xfrm>
          <a:prstGeom prst="rect">
            <a:avLst/>
          </a:prstGeom>
          <a:solidFill>
            <a:schemeClr val="lt2"/>
          </a:solid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1" name="Google Shape;121;p21"/>
          <p:cNvSpPr txBox="1">
            <a:spLocks noGrp="1"/>
          </p:cNvSpPr>
          <p:nvPr>
            <p:ph type="subTitle" idx="3"/>
          </p:nvPr>
        </p:nvSpPr>
        <p:spPr>
          <a:xfrm>
            <a:off x="2077174" y="1450800"/>
            <a:ext cx="4095000" cy="37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22" name="Google Shape;122;p21"/>
          <p:cNvSpPr txBox="1">
            <a:spLocks noGrp="1"/>
          </p:cNvSpPr>
          <p:nvPr>
            <p:ph type="title" idx="4" hasCustomPrompt="1"/>
          </p:nvPr>
        </p:nvSpPr>
        <p:spPr>
          <a:xfrm>
            <a:off x="2077174" y="1927988"/>
            <a:ext cx="7067100" cy="768900"/>
          </a:xfrm>
          <a:prstGeom prst="rect">
            <a:avLst/>
          </a:prstGeom>
          <a:solidFill>
            <a:schemeClr val="lt2"/>
          </a:solid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3" name="Google Shape;123;p21"/>
          <p:cNvSpPr txBox="1">
            <a:spLocks noGrp="1"/>
          </p:cNvSpPr>
          <p:nvPr>
            <p:ph type="subTitle" idx="5"/>
          </p:nvPr>
        </p:nvSpPr>
        <p:spPr>
          <a:xfrm>
            <a:off x="2077174" y="2839300"/>
            <a:ext cx="4095000" cy="37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2" name="Footer Placeholder 1">
            <a:extLst>
              <a:ext uri="{FF2B5EF4-FFF2-40B4-BE49-F238E27FC236}">
                <a16:creationId xmlns:a16="http://schemas.microsoft.com/office/drawing/2014/main" id="{D361135C-FABB-B22F-E1AE-174F53BA9CA9}"/>
              </a:ext>
            </a:extLst>
          </p:cNvPr>
          <p:cNvSpPr>
            <a:spLocks noGrp="1"/>
          </p:cNvSpPr>
          <p:nvPr>
            <p:ph type="ftr" sz="quarter" idx="10"/>
          </p:nvPr>
        </p:nvSpPr>
        <p:spPr/>
        <p:txBody>
          <a:bodyPr/>
          <a:lstStyle/>
          <a:p>
            <a:endParaRPr lang="pt-PT"/>
          </a:p>
        </p:txBody>
      </p:sp>
      <p:sp>
        <p:nvSpPr>
          <p:cNvPr id="3" name="Slide Number Placeholder 2">
            <a:extLst>
              <a:ext uri="{FF2B5EF4-FFF2-40B4-BE49-F238E27FC236}">
                <a16:creationId xmlns:a16="http://schemas.microsoft.com/office/drawing/2014/main" id="{12E018ED-782C-4D29-8E46-E876E1F27D59}"/>
              </a:ext>
            </a:extLst>
          </p:cNvPr>
          <p:cNvSpPr>
            <a:spLocks noGrp="1"/>
          </p:cNvSpPr>
          <p:nvPr>
            <p:ph type="sldNum" sz="quarter" idx="11"/>
          </p:nvPr>
        </p:nvSpPr>
        <p:spPr/>
        <p:txBody>
          <a:bodyPr/>
          <a:lstStyle/>
          <a:p>
            <a:fld id="{8BC8727B-4240-4963-929A-A961B0E9EF8D}" type="slidenum">
              <a:rPr lang="pt-PT" smtClean="0"/>
              <a:t>‹#›</a:t>
            </a:fld>
            <a:endParaRPr lang="pt-PT"/>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3_1">
    <p:bg>
      <p:bgPr>
        <a:solidFill>
          <a:schemeClr val="dk2"/>
        </a:solidFill>
        <a:effectLst/>
      </p:bgPr>
    </p:bg>
    <p:spTree>
      <p:nvGrpSpPr>
        <p:cNvPr id="1" name="Shape 124"/>
        <p:cNvGrpSpPr/>
        <p:nvPr/>
      </p:nvGrpSpPr>
      <p:grpSpPr>
        <a:xfrm>
          <a:off x="0" y="0"/>
          <a:ext cx="0" cy="0"/>
          <a:chOff x="0" y="0"/>
          <a:chExt cx="0" cy="0"/>
        </a:xfrm>
      </p:grpSpPr>
      <p:sp>
        <p:nvSpPr>
          <p:cNvPr id="125" name="Google Shape;125;p22"/>
          <p:cNvSpPr txBox="1"/>
          <p:nvPr/>
        </p:nvSpPr>
        <p:spPr>
          <a:xfrm>
            <a:off x="713225" y="3678562"/>
            <a:ext cx="3257700" cy="63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a:solidFill>
                  <a:schemeClr val="dk1"/>
                </a:solidFill>
                <a:latin typeface="Archivo"/>
                <a:ea typeface="Archivo"/>
                <a:cs typeface="Archivo"/>
                <a:sym typeface="Archivo"/>
              </a:rPr>
              <a:t>CREDITS:</a:t>
            </a:r>
            <a:r>
              <a:rPr lang="en" sz="1000">
                <a:solidFill>
                  <a:schemeClr val="dk1"/>
                </a:solidFill>
                <a:latin typeface="Archivo"/>
                <a:ea typeface="Archivo"/>
                <a:cs typeface="Archivo"/>
                <a:sym typeface="Archivo"/>
              </a:rPr>
              <a:t> This presentation template was created by </a:t>
            </a:r>
            <a:r>
              <a:rPr lang="en" sz="1000" b="1" u="sng">
                <a:solidFill>
                  <a:schemeClr val="dk1"/>
                </a:solidFill>
                <a:latin typeface="Archivo"/>
                <a:ea typeface="Archivo"/>
                <a:cs typeface="Archivo"/>
                <a:sym typeface="Archivo"/>
                <a:hlinkClick r:id="rId2">
                  <a:extLst>
                    <a:ext uri="{A12FA001-AC4F-418D-AE19-62706E023703}">
                      <ahyp:hlinkClr xmlns:ahyp="http://schemas.microsoft.com/office/drawing/2018/hyperlinkcolor" val="tx"/>
                    </a:ext>
                  </a:extLst>
                </a:hlinkClick>
              </a:rPr>
              <a:t>Slidesgo</a:t>
            </a:r>
            <a:r>
              <a:rPr lang="en" sz="1000">
                <a:solidFill>
                  <a:schemeClr val="dk1"/>
                </a:solidFill>
                <a:latin typeface="Archivo"/>
                <a:ea typeface="Archivo"/>
                <a:cs typeface="Archivo"/>
                <a:sym typeface="Archivo"/>
              </a:rPr>
              <a:t>, and includes icons by </a:t>
            </a:r>
            <a:r>
              <a:rPr lang="en" sz="1000" b="1" u="sng">
                <a:solidFill>
                  <a:schemeClr val="dk1"/>
                </a:solidFill>
                <a:latin typeface="Archivo"/>
                <a:ea typeface="Archivo"/>
                <a:cs typeface="Archivo"/>
                <a:sym typeface="Archivo"/>
                <a:hlinkClick r:id="rId3">
                  <a:extLst>
                    <a:ext uri="{A12FA001-AC4F-418D-AE19-62706E023703}">
                      <ahyp:hlinkClr xmlns:ahyp="http://schemas.microsoft.com/office/drawing/2018/hyperlinkcolor" val="tx"/>
                    </a:ext>
                  </a:extLst>
                </a:hlinkClick>
              </a:rPr>
              <a:t>Flaticon</a:t>
            </a:r>
            <a:r>
              <a:rPr lang="en" sz="1000">
                <a:solidFill>
                  <a:schemeClr val="dk1"/>
                </a:solidFill>
                <a:latin typeface="Archivo"/>
                <a:ea typeface="Archivo"/>
                <a:cs typeface="Archivo"/>
                <a:sym typeface="Archivo"/>
              </a:rPr>
              <a:t>, and infographics &amp; images by </a:t>
            </a:r>
            <a:r>
              <a:rPr lang="en" sz="1000" b="1" u="sng">
                <a:solidFill>
                  <a:schemeClr val="dk1"/>
                </a:solidFill>
                <a:latin typeface="Archivo"/>
                <a:ea typeface="Archivo"/>
                <a:cs typeface="Archivo"/>
                <a:sym typeface="Archivo"/>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Archivo"/>
                <a:ea typeface="Archivo"/>
                <a:cs typeface="Archivo"/>
                <a:sym typeface="Archivo"/>
              </a:rPr>
              <a:t> </a:t>
            </a:r>
            <a:endParaRPr sz="1000" b="1" u="sng">
              <a:solidFill>
                <a:schemeClr val="dk1"/>
              </a:solidFill>
              <a:latin typeface="Archivo"/>
              <a:ea typeface="Archivo"/>
              <a:cs typeface="Archivo"/>
              <a:sym typeface="Archivo"/>
            </a:endParaRPr>
          </a:p>
        </p:txBody>
      </p:sp>
      <p:sp>
        <p:nvSpPr>
          <p:cNvPr id="126" name="Google Shape;126;p22"/>
          <p:cNvSpPr/>
          <p:nvPr/>
        </p:nvSpPr>
        <p:spPr>
          <a:xfrm>
            <a:off x="5209450" y="75"/>
            <a:ext cx="3934500" cy="38994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7" name="Google Shape;127;p22"/>
          <p:cNvSpPr txBox="1">
            <a:spLocks noGrp="1"/>
          </p:cNvSpPr>
          <p:nvPr>
            <p:ph type="subTitle" idx="1"/>
          </p:nvPr>
        </p:nvSpPr>
        <p:spPr>
          <a:xfrm>
            <a:off x="713225" y="2360475"/>
            <a:ext cx="3257700" cy="11376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8" name="Google Shape;128;p22"/>
          <p:cNvSpPr txBox="1">
            <a:spLocks noGrp="1"/>
          </p:cNvSpPr>
          <p:nvPr>
            <p:ph type="title"/>
          </p:nvPr>
        </p:nvSpPr>
        <p:spPr>
          <a:xfrm>
            <a:off x="713225" y="863650"/>
            <a:ext cx="8430900" cy="1347600"/>
          </a:xfrm>
          <a:prstGeom prst="rect">
            <a:avLst/>
          </a:prstGeom>
          <a:solidFill>
            <a:schemeClr val="lt2"/>
          </a:solidFill>
        </p:spPr>
        <p:txBody>
          <a:bodyPr spcFirstLastPara="1" wrap="square" lIns="91425" tIns="91425" rIns="91425" bIns="91425" anchor="t" anchorCtr="0">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 name="Footer Placeholder 1">
            <a:extLst>
              <a:ext uri="{FF2B5EF4-FFF2-40B4-BE49-F238E27FC236}">
                <a16:creationId xmlns:a16="http://schemas.microsoft.com/office/drawing/2014/main" id="{E5069AAB-C68D-A630-AAD4-6801FCB12728}"/>
              </a:ext>
            </a:extLst>
          </p:cNvPr>
          <p:cNvSpPr>
            <a:spLocks noGrp="1"/>
          </p:cNvSpPr>
          <p:nvPr>
            <p:ph type="ftr" sz="quarter" idx="10"/>
          </p:nvPr>
        </p:nvSpPr>
        <p:spPr/>
        <p:txBody>
          <a:bodyPr/>
          <a:lstStyle/>
          <a:p>
            <a:endParaRPr lang="pt-PT"/>
          </a:p>
        </p:txBody>
      </p:sp>
      <p:sp>
        <p:nvSpPr>
          <p:cNvPr id="3" name="Slide Number Placeholder 2">
            <a:extLst>
              <a:ext uri="{FF2B5EF4-FFF2-40B4-BE49-F238E27FC236}">
                <a16:creationId xmlns:a16="http://schemas.microsoft.com/office/drawing/2014/main" id="{24F84343-0818-237F-E1D0-88FF3F3555F4}"/>
              </a:ext>
            </a:extLst>
          </p:cNvPr>
          <p:cNvSpPr>
            <a:spLocks noGrp="1"/>
          </p:cNvSpPr>
          <p:nvPr>
            <p:ph type="sldNum" sz="quarter" idx="11"/>
          </p:nvPr>
        </p:nvSpPr>
        <p:spPr/>
        <p:txBody>
          <a:bodyPr/>
          <a:lstStyle/>
          <a:p>
            <a:fld id="{8BC8727B-4240-4963-929A-A961B0E9EF8D}" type="slidenum">
              <a:rPr lang="pt-PT" smtClean="0"/>
              <a:t>‹#›</a:t>
            </a:fld>
            <a:endParaRPr lang="pt-PT"/>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userDrawn="1">
  <p:cSld name="CUSTOM_9">
    <p:spTree>
      <p:nvGrpSpPr>
        <p:cNvPr id="1" name="Shape 129"/>
        <p:cNvGrpSpPr/>
        <p:nvPr/>
      </p:nvGrpSpPr>
      <p:grpSpPr>
        <a:xfrm>
          <a:off x="0" y="0"/>
          <a:ext cx="0" cy="0"/>
          <a:chOff x="0" y="0"/>
          <a:chExt cx="0" cy="0"/>
        </a:xfrm>
      </p:grpSpPr>
      <p:sp>
        <p:nvSpPr>
          <p:cNvPr id="130" name="Google Shape;130;p23"/>
          <p:cNvSpPr/>
          <p:nvPr/>
        </p:nvSpPr>
        <p:spPr>
          <a:xfrm>
            <a:off x="0" y="75"/>
            <a:ext cx="5003100" cy="46041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 name="Footer Placeholder 1">
            <a:extLst>
              <a:ext uri="{FF2B5EF4-FFF2-40B4-BE49-F238E27FC236}">
                <a16:creationId xmlns:a16="http://schemas.microsoft.com/office/drawing/2014/main" id="{0854A89E-9FA1-EE41-3F77-DA06617D65AC}"/>
              </a:ext>
            </a:extLst>
          </p:cNvPr>
          <p:cNvSpPr>
            <a:spLocks noGrp="1"/>
          </p:cNvSpPr>
          <p:nvPr>
            <p:ph type="ftr" sz="quarter" idx="10"/>
          </p:nvPr>
        </p:nvSpPr>
        <p:spPr/>
        <p:txBody>
          <a:bodyPr/>
          <a:lstStyle/>
          <a:p>
            <a:endParaRPr lang="pt-PT"/>
          </a:p>
        </p:txBody>
      </p:sp>
      <p:sp>
        <p:nvSpPr>
          <p:cNvPr id="3" name="Slide Number Placeholder 2">
            <a:extLst>
              <a:ext uri="{FF2B5EF4-FFF2-40B4-BE49-F238E27FC236}">
                <a16:creationId xmlns:a16="http://schemas.microsoft.com/office/drawing/2014/main" id="{3BAFC362-EEE4-DC3A-7366-C369694F881C}"/>
              </a:ext>
            </a:extLst>
          </p:cNvPr>
          <p:cNvSpPr>
            <a:spLocks noGrp="1"/>
          </p:cNvSpPr>
          <p:nvPr>
            <p:ph type="sldNum" sz="quarter" idx="11"/>
          </p:nvPr>
        </p:nvSpPr>
        <p:spPr/>
        <p:txBody>
          <a:bodyPr/>
          <a:lstStyle/>
          <a:p>
            <a:fld id="{8BC8727B-4240-4963-929A-A961B0E9EF8D}" type="slidenum">
              <a:rPr lang="pt-PT" smtClean="0"/>
              <a:t>‹#›</a:t>
            </a:fld>
            <a:endParaRPr lang="pt-PT"/>
          </a:p>
        </p:txBody>
      </p:sp>
      <p:sp>
        <p:nvSpPr>
          <p:cNvPr id="4" name="Title 3">
            <a:extLst>
              <a:ext uri="{FF2B5EF4-FFF2-40B4-BE49-F238E27FC236}">
                <a16:creationId xmlns:a16="http://schemas.microsoft.com/office/drawing/2014/main" id="{6CA08C01-57B8-627A-7622-15E0D46E17A4}"/>
              </a:ext>
            </a:extLst>
          </p:cNvPr>
          <p:cNvSpPr>
            <a:spLocks noGrp="1"/>
          </p:cNvSpPr>
          <p:nvPr>
            <p:ph type="title"/>
          </p:nvPr>
        </p:nvSpPr>
        <p:spPr/>
        <p:txBody>
          <a:bodyPr/>
          <a:lstStyle/>
          <a:p>
            <a:r>
              <a:rPr lang="en-US"/>
              <a:t>Click to edit Master title style</a:t>
            </a:r>
            <a:endParaRPr lang="pt-PT"/>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userDrawn="1">
  <p:cSld name="CUSTOM_9_1">
    <p:bg>
      <p:bgPr>
        <a:solidFill>
          <a:schemeClr val="dk2"/>
        </a:solidFill>
        <a:effectLst/>
      </p:bgPr>
    </p:bg>
    <p:spTree>
      <p:nvGrpSpPr>
        <p:cNvPr id="1" name="Shape 131"/>
        <p:cNvGrpSpPr/>
        <p:nvPr/>
      </p:nvGrpSpPr>
      <p:grpSpPr>
        <a:xfrm>
          <a:off x="0" y="0"/>
          <a:ext cx="0" cy="0"/>
          <a:chOff x="0" y="0"/>
          <a:chExt cx="0" cy="0"/>
        </a:xfrm>
      </p:grpSpPr>
      <p:sp>
        <p:nvSpPr>
          <p:cNvPr id="132" name="Google Shape;132;p24"/>
          <p:cNvSpPr/>
          <p:nvPr/>
        </p:nvSpPr>
        <p:spPr>
          <a:xfrm>
            <a:off x="0" y="915000"/>
            <a:ext cx="3485400" cy="42285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 name="Footer Placeholder 1">
            <a:extLst>
              <a:ext uri="{FF2B5EF4-FFF2-40B4-BE49-F238E27FC236}">
                <a16:creationId xmlns:a16="http://schemas.microsoft.com/office/drawing/2014/main" id="{5DB2ADDE-41B7-2054-A6A2-2FE444D41E78}"/>
              </a:ext>
            </a:extLst>
          </p:cNvPr>
          <p:cNvSpPr>
            <a:spLocks noGrp="1"/>
          </p:cNvSpPr>
          <p:nvPr>
            <p:ph type="ftr" sz="quarter" idx="10"/>
          </p:nvPr>
        </p:nvSpPr>
        <p:spPr/>
        <p:txBody>
          <a:bodyPr/>
          <a:lstStyle/>
          <a:p>
            <a:endParaRPr lang="pt-PT"/>
          </a:p>
        </p:txBody>
      </p:sp>
      <p:sp>
        <p:nvSpPr>
          <p:cNvPr id="3" name="Slide Number Placeholder 2">
            <a:extLst>
              <a:ext uri="{FF2B5EF4-FFF2-40B4-BE49-F238E27FC236}">
                <a16:creationId xmlns:a16="http://schemas.microsoft.com/office/drawing/2014/main" id="{3E4F100E-6A08-620D-1338-36AEEE395614}"/>
              </a:ext>
            </a:extLst>
          </p:cNvPr>
          <p:cNvSpPr>
            <a:spLocks noGrp="1"/>
          </p:cNvSpPr>
          <p:nvPr>
            <p:ph type="sldNum" sz="quarter" idx="11"/>
          </p:nvPr>
        </p:nvSpPr>
        <p:spPr/>
        <p:txBody>
          <a:bodyPr/>
          <a:lstStyle/>
          <a:p>
            <a:fld id="{8BC8727B-4240-4963-929A-A961B0E9EF8D}" type="slidenum">
              <a:rPr lang="pt-PT" smtClean="0"/>
              <a:t>‹#›</a:t>
            </a:fld>
            <a:endParaRPr lang="pt-PT"/>
          </a:p>
        </p:txBody>
      </p:sp>
      <p:sp>
        <p:nvSpPr>
          <p:cNvPr id="4" name="Title 3">
            <a:extLst>
              <a:ext uri="{FF2B5EF4-FFF2-40B4-BE49-F238E27FC236}">
                <a16:creationId xmlns:a16="http://schemas.microsoft.com/office/drawing/2014/main" id="{82C72CAF-B4D9-D27B-081F-A910CFC83837}"/>
              </a:ext>
            </a:extLst>
          </p:cNvPr>
          <p:cNvSpPr>
            <a:spLocks noGrp="1"/>
          </p:cNvSpPr>
          <p:nvPr>
            <p:ph type="title"/>
          </p:nvPr>
        </p:nvSpPr>
        <p:spPr/>
        <p:txBody>
          <a:bodyPr/>
          <a:lstStyle/>
          <a:p>
            <a:r>
              <a:rPr lang="en-US"/>
              <a:t>Click to edit Master title style</a:t>
            </a:r>
            <a:endParaRPr lang="pt-PT"/>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6"/>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37"/>
        <p:cNvGrpSpPr/>
        <p:nvPr/>
      </p:nvGrpSpPr>
      <p:grpSpPr>
        <a:xfrm>
          <a:off x="0" y="0"/>
          <a:ext cx="0" cy="0"/>
          <a:chOff x="0" y="0"/>
          <a:chExt cx="0" cy="0"/>
        </a:xfrm>
      </p:grpSpPr>
      <p:sp>
        <p:nvSpPr>
          <p:cNvPr id="138" name="Google Shape;138;p2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p:nvPr/>
        </p:nvSpPr>
        <p:spPr>
          <a:xfrm>
            <a:off x="6849750" y="-150"/>
            <a:ext cx="2294100" cy="5143500"/>
          </a:xfrm>
          <a:prstGeom prst="rect">
            <a:avLst/>
          </a:prstGeom>
          <a:solidFill>
            <a:srgbClr val="EDEDE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 name="Google Shape;18;p4"/>
          <p:cNvSpPr txBox="1">
            <a:spLocks noGrp="1"/>
          </p:cNvSpPr>
          <p:nvPr>
            <p:ph type="body" idx="1"/>
          </p:nvPr>
        </p:nvSpPr>
        <p:spPr>
          <a:xfrm>
            <a:off x="720000" y="1215750"/>
            <a:ext cx="49182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19" name="Google Shape;19;p4"/>
          <p:cNvSpPr txBox="1">
            <a:spLocks noGrp="1"/>
          </p:cNvSpPr>
          <p:nvPr>
            <p:ph type="title"/>
          </p:nvPr>
        </p:nvSpPr>
        <p:spPr>
          <a:xfrm>
            <a:off x="720000" y="398050"/>
            <a:ext cx="7704000" cy="702000"/>
          </a:xfrm>
          <a:prstGeom prst="rect">
            <a:avLst/>
          </a:prstGeom>
          <a:solidFill>
            <a:srgbClr val="D6CCC2"/>
          </a:solidFill>
        </p:spPr>
        <p:txBody>
          <a:bodyPr spcFirstLastPara="1" wrap="square" lIns="91425" tIns="91425" rIns="91425" bIns="91425" anchor="t" anchorCtr="0">
            <a:noAutofit/>
          </a:bodyPr>
          <a:lstStyle>
            <a:lvl1pPr lvl="0" rtl="0">
              <a:spcBef>
                <a:spcPts val="0"/>
              </a:spcBef>
              <a:spcAft>
                <a:spcPts val="0"/>
              </a:spcAft>
              <a:buSzPts val="3000"/>
              <a:buNone/>
              <a:defRPr sz="2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 name="Footer Placeholder 1">
            <a:extLst>
              <a:ext uri="{FF2B5EF4-FFF2-40B4-BE49-F238E27FC236}">
                <a16:creationId xmlns:a16="http://schemas.microsoft.com/office/drawing/2014/main" id="{7E71629D-2CCE-9EB9-7864-D91CFBB69008}"/>
              </a:ext>
            </a:extLst>
          </p:cNvPr>
          <p:cNvSpPr>
            <a:spLocks noGrp="1"/>
          </p:cNvSpPr>
          <p:nvPr>
            <p:ph type="ftr" sz="quarter" idx="10"/>
          </p:nvPr>
        </p:nvSpPr>
        <p:spPr/>
        <p:txBody>
          <a:bodyPr/>
          <a:lstStyle/>
          <a:p>
            <a:endParaRPr lang="pt-PT"/>
          </a:p>
        </p:txBody>
      </p:sp>
      <p:sp>
        <p:nvSpPr>
          <p:cNvPr id="3" name="Slide Number Placeholder 2">
            <a:extLst>
              <a:ext uri="{FF2B5EF4-FFF2-40B4-BE49-F238E27FC236}">
                <a16:creationId xmlns:a16="http://schemas.microsoft.com/office/drawing/2014/main" id="{6C4126A0-C661-11D5-AF2E-A90125FDF091}"/>
              </a:ext>
            </a:extLst>
          </p:cNvPr>
          <p:cNvSpPr>
            <a:spLocks noGrp="1"/>
          </p:cNvSpPr>
          <p:nvPr>
            <p:ph type="sldNum" sz="quarter" idx="11"/>
          </p:nvPr>
        </p:nvSpPr>
        <p:spPr/>
        <p:txBody>
          <a:bodyPr/>
          <a:lstStyle/>
          <a:p>
            <a:fld id="{8BC8727B-4240-4963-929A-A961B0E9EF8D}" type="slidenum">
              <a:rPr lang="pt-PT" smtClean="0"/>
              <a:t>‹#›</a:t>
            </a:fld>
            <a:endParaRPr lang="pt-PT"/>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p:nvPr/>
        </p:nvSpPr>
        <p:spPr>
          <a:xfrm>
            <a:off x="6951825" y="-150"/>
            <a:ext cx="2192100" cy="5143500"/>
          </a:xfrm>
          <a:prstGeom prst="rect">
            <a:avLst/>
          </a:prstGeom>
          <a:solidFill>
            <a:srgbClr val="EDEDE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2" name="Google Shape;22;p5"/>
          <p:cNvSpPr txBox="1">
            <a:spLocks noGrp="1"/>
          </p:cNvSpPr>
          <p:nvPr>
            <p:ph type="subTitle" idx="1"/>
          </p:nvPr>
        </p:nvSpPr>
        <p:spPr>
          <a:xfrm>
            <a:off x="3699274" y="2650350"/>
            <a:ext cx="2505600" cy="149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 name="Google Shape;23;p5"/>
          <p:cNvSpPr txBox="1">
            <a:spLocks noGrp="1"/>
          </p:cNvSpPr>
          <p:nvPr>
            <p:ph type="subTitle" idx="2"/>
          </p:nvPr>
        </p:nvSpPr>
        <p:spPr>
          <a:xfrm>
            <a:off x="720000" y="2650350"/>
            <a:ext cx="2505600" cy="149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 name="Google Shape;24;p5"/>
          <p:cNvSpPr txBox="1">
            <a:spLocks noGrp="1"/>
          </p:cNvSpPr>
          <p:nvPr>
            <p:ph type="subTitle" idx="3"/>
          </p:nvPr>
        </p:nvSpPr>
        <p:spPr>
          <a:xfrm>
            <a:off x="720000" y="2113902"/>
            <a:ext cx="2505600" cy="482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5" name="Google Shape;25;p5"/>
          <p:cNvSpPr txBox="1">
            <a:spLocks noGrp="1"/>
          </p:cNvSpPr>
          <p:nvPr>
            <p:ph type="subTitle" idx="4"/>
          </p:nvPr>
        </p:nvSpPr>
        <p:spPr>
          <a:xfrm>
            <a:off x="3699275" y="2113902"/>
            <a:ext cx="2505600" cy="482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 name="Google Shape;26;p5"/>
          <p:cNvSpPr txBox="1">
            <a:spLocks noGrp="1"/>
          </p:cNvSpPr>
          <p:nvPr>
            <p:ph type="title"/>
          </p:nvPr>
        </p:nvSpPr>
        <p:spPr>
          <a:xfrm>
            <a:off x="720000" y="398050"/>
            <a:ext cx="7704000" cy="702000"/>
          </a:xfrm>
          <a:prstGeom prst="rect">
            <a:avLst/>
          </a:prstGeom>
          <a:solidFill>
            <a:srgbClr val="D6CCC2"/>
          </a:solidFill>
        </p:spPr>
        <p:txBody>
          <a:bodyPr spcFirstLastPara="1" wrap="square" lIns="91425" tIns="91425" rIns="91425" bIns="91425" anchor="t" anchorCtr="0">
            <a:noAutofit/>
          </a:bodyPr>
          <a:lstStyle>
            <a:lvl1pPr lvl="0" rtl="0">
              <a:spcBef>
                <a:spcPts val="0"/>
              </a:spcBef>
              <a:spcAft>
                <a:spcPts val="0"/>
              </a:spcAft>
              <a:buSzPts val="3000"/>
              <a:buNone/>
              <a:defRPr sz="2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 name="Footer Placeholder 1">
            <a:extLst>
              <a:ext uri="{FF2B5EF4-FFF2-40B4-BE49-F238E27FC236}">
                <a16:creationId xmlns:a16="http://schemas.microsoft.com/office/drawing/2014/main" id="{0D966291-E831-B9DE-9E96-8E4E2E692300}"/>
              </a:ext>
            </a:extLst>
          </p:cNvPr>
          <p:cNvSpPr>
            <a:spLocks noGrp="1"/>
          </p:cNvSpPr>
          <p:nvPr>
            <p:ph type="ftr" sz="quarter" idx="10"/>
          </p:nvPr>
        </p:nvSpPr>
        <p:spPr/>
        <p:txBody>
          <a:bodyPr/>
          <a:lstStyle/>
          <a:p>
            <a:endParaRPr lang="pt-PT"/>
          </a:p>
        </p:txBody>
      </p:sp>
      <p:sp>
        <p:nvSpPr>
          <p:cNvPr id="3" name="Slide Number Placeholder 2">
            <a:extLst>
              <a:ext uri="{FF2B5EF4-FFF2-40B4-BE49-F238E27FC236}">
                <a16:creationId xmlns:a16="http://schemas.microsoft.com/office/drawing/2014/main" id="{8C6EEC58-C0FD-A212-1E0E-C9410A97D8EF}"/>
              </a:ext>
            </a:extLst>
          </p:cNvPr>
          <p:cNvSpPr>
            <a:spLocks noGrp="1"/>
          </p:cNvSpPr>
          <p:nvPr>
            <p:ph type="sldNum" sz="quarter" idx="11"/>
          </p:nvPr>
        </p:nvSpPr>
        <p:spPr/>
        <p:txBody>
          <a:bodyPr/>
          <a:lstStyle/>
          <a:p>
            <a:fld id="{8BC8727B-4240-4963-929A-A961B0E9EF8D}" type="slidenum">
              <a:rPr lang="pt-PT" smtClean="0"/>
              <a:t>‹#›</a:t>
            </a:fld>
            <a:endParaRPr lang="pt-PT"/>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p:nvPr/>
        </p:nvSpPr>
        <p:spPr>
          <a:xfrm>
            <a:off x="7319600" y="-150"/>
            <a:ext cx="1824300" cy="3519900"/>
          </a:xfrm>
          <a:prstGeom prst="rect">
            <a:avLst/>
          </a:prstGeom>
          <a:solidFill>
            <a:srgbClr val="EDEDE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9" name="Google Shape;29;p6"/>
          <p:cNvSpPr txBox="1">
            <a:spLocks noGrp="1"/>
          </p:cNvSpPr>
          <p:nvPr>
            <p:ph type="title"/>
          </p:nvPr>
        </p:nvSpPr>
        <p:spPr>
          <a:xfrm>
            <a:off x="720000" y="398050"/>
            <a:ext cx="7704000" cy="702000"/>
          </a:xfrm>
          <a:prstGeom prst="rect">
            <a:avLst/>
          </a:prstGeom>
          <a:solidFill>
            <a:srgbClr val="D6CCC2"/>
          </a:solidFill>
        </p:spPr>
        <p:txBody>
          <a:bodyPr spcFirstLastPara="1" wrap="square" lIns="91425" tIns="91425" rIns="91425" bIns="91425" anchor="t" anchorCtr="0">
            <a:noAutofit/>
          </a:bodyPr>
          <a:lstStyle>
            <a:lvl1pPr lvl="0" rtl="0">
              <a:spcBef>
                <a:spcPts val="0"/>
              </a:spcBef>
              <a:spcAft>
                <a:spcPts val="0"/>
              </a:spcAft>
              <a:buSzPts val="3000"/>
              <a:buNone/>
              <a:defRPr sz="2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 name="Footer Placeholder 1">
            <a:extLst>
              <a:ext uri="{FF2B5EF4-FFF2-40B4-BE49-F238E27FC236}">
                <a16:creationId xmlns:a16="http://schemas.microsoft.com/office/drawing/2014/main" id="{C6B69FED-BA90-11BC-0E94-16141AE8695F}"/>
              </a:ext>
            </a:extLst>
          </p:cNvPr>
          <p:cNvSpPr>
            <a:spLocks noGrp="1"/>
          </p:cNvSpPr>
          <p:nvPr>
            <p:ph type="ftr" sz="quarter" idx="10"/>
          </p:nvPr>
        </p:nvSpPr>
        <p:spPr/>
        <p:txBody>
          <a:bodyPr/>
          <a:lstStyle/>
          <a:p>
            <a:endParaRPr lang="pt-PT"/>
          </a:p>
        </p:txBody>
      </p:sp>
      <p:sp>
        <p:nvSpPr>
          <p:cNvPr id="3" name="Slide Number Placeholder 2">
            <a:extLst>
              <a:ext uri="{FF2B5EF4-FFF2-40B4-BE49-F238E27FC236}">
                <a16:creationId xmlns:a16="http://schemas.microsoft.com/office/drawing/2014/main" id="{CD5335D6-82B0-D5FD-7A6F-10BBA155C004}"/>
              </a:ext>
            </a:extLst>
          </p:cNvPr>
          <p:cNvSpPr>
            <a:spLocks noGrp="1"/>
          </p:cNvSpPr>
          <p:nvPr>
            <p:ph type="sldNum" sz="quarter" idx="11"/>
          </p:nvPr>
        </p:nvSpPr>
        <p:spPr/>
        <p:txBody>
          <a:bodyPr/>
          <a:lstStyle/>
          <a:p>
            <a:fld id="{8BC8727B-4240-4963-929A-A961B0E9EF8D}" type="slidenum">
              <a:rPr lang="pt-PT" smtClean="0"/>
              <a:t>‹#›</a:t>
            </a:fld>
            <a:endParaRPr lang="pt-PT"/>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p:nvPr/>
        </p:nvSpPr>
        <p:spPr>
          <a:xfrm>
            <a:off x="5165625" y="2225550"/>
            <a:ext cx="3978300" cy="2917800"/>
          </a:xfrm>
          <a:prstGeom prst="rect">
            <a:avLst/>
          </a:prstGeom>
          <a:solidFill>
            <a:srgbClr val="EDEDE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2" name="Google Shape;32;p7"/>
          <p:cNvSpPr txBox="1">
            <a:spLocks noGrp="1"/>
          </p:cNvSpPr>
          <p:nvPr>
            <p:ph type="subTitle" idx="1"/>
          </p:nvPr>
        </p:nvSpPr>
        <p:spPr>
          <a:xfrm>
            <a:off x="720000" y="1366450"/>
            <a:ext cx="39783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endParaRPr/>
          </a:p>
        </p:txBody>
      </p:sp>
      <p:sp>
        <p:nvSpPr>
          <p:cNvPr id="33" name="Google Shape;33;p7"/>
          <p:cNvSpPr>
            <a:spLocks noGrp="1"/>
          </p:cNvSpPr>
          <p:nvPr>
            <p:ph type="pic" idx="2"/>
          </p:nvPr>
        </p:nvSpPr>
        <p:spPr>
          <a:xfrm>
            <a:off x="5643775" y="1100050"/>
            <a:ext cx="2787000" cy="3504000"/>
          </a:xfrm>
          <a:prstGeom prst="rect">
            <a:avLst/>
          </a:prstGeom>
          <a:noFill/>
          <a:ln>
            <a:noFill/>
          </a:ln>
        </p:spPr>
      </p:sp>
      <p:sp>
        <p:nvSpPr>
          <p:cNvPr id="34" name="Google Shape;34;p7"/>
          <p:cNvSpPr txBox="1">
            <a:spLocks noGrp="1"/>
          </p:cNvSpPr>
          <p:nvPr>
            <p:ph type="title"/>
          </p:nvPr>
        </p:nvSpPr>
        <p:spPr>
          <a:xfrm>
            <a:off x="720000" y="398050"/>
            <a:ext cx="7704000" cy="702000"/>
          </a:xfrm>
          <a:prstGeom prst="rect">
            <a:avLst/>
          </a:prstGeom>
          <a:solidFill>
            <a:srgbClr val="D6CCC2"/>
          </a:solidFill>
        </p:spPr>
        <p:txBody>
          <a:bodyPr spcFirstLastPara="1" wrap="square" lIns="91425" tIns="91425" rIns="91425" bIns="91425" anchor="t" anchorCtr="0">
            <a:noAutofit/>
          </a:bodyPr>
          <a:lstStyle>
            <a:lvl1pPr lvl="0" rtl="0">
              <a:spcBef>
                <a:spcPts val="0"/>
              </a:spcBef>
              <a:spcAft>
                <a:spcPts val="0"/>
              </a:spcAft>
              <a:buSzPts val="3000"/>
              <a:buNone/>
              <a:defRPr sz="2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 name="Footer Placeholder 1">
            <a:extLst>
              <a:ext uri="{FF2B5EF4-FFF2-40B4-BE49-F238E27FC236}">
                <a16:creationId xmlns:a16="http://schemas.microsoft.com/office/drawing/2014/main" id="{8B422D75-1623-A0B6-986C-702E3CD6C664}"/>
              </a:ext>
            </a:extLst>
          </p:cNvPr>
          <p:cNvSpPr>
            <a:spLocks noGrp="1"/>
          </p:cNvSpPr>
          <p:nvPr>
            <p:ph type="ftr" sz="quarter" idx="10"/>
          </p:nvPr>
        </p:nvSpPr>
        <p:spPr/>
        <p:txBody>
          <a:bodyPr/>
          <a:lstStyle/>
          <a:p>
            <a:endParaRPr lang="pt-PT"/>
          </a:p>
        </p:txBody>
      </p:sp>
      <p:sp>
        <p:nvSpPr>
          <p:cNvPr id="3" name="Slide Number Placeholder 2">
            <a:extLst>
              <a:ext uri="{FF2B5EF4-FFF2-40B4-BE49-F238E27FC236}">
                <a16:creationId xmlns:a16="http://schemas.microsoft.com/office/drawing/2014/main" id="{9FCCCD99-366A-7FBB-46E2-B43FBCEBB104}"/>
              </a:ext>
            </a:extLst>
          </p:cNvPr>
          <p:cNvSpPr>
            <a:spLocks noGrp="1"/>
          </p:cNvSpPr>
          <p:nvPr>
            <p:ph type="sldNum" sz="quarter" idx="11"/>
          </p:nvPr>
        </p:nvSpPr>
        <p:spPr/>
        <p:txBody>
          <a:bodyPr/>
          <a:lstStyle/>
          <a:p>
            <a:fld id="{8BC8727B-4240-4963-929A-A961B0E9EF8D}" type="slidenum">
              <a:rPr lang="pt-PT" smtClean="0"/>
              <a:t>‹#›</a:t>
            </a:fld>
            <a:endParaRPr lang="pt-PT"/>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2"/>
        </a:solidFill>
        <a:effectLst/>
      </p:bgPr>
    </p:bg>
    <p:spTree>
      <p:nvGrpSpPr>
        <p:cNvPr id="1" name="Shape 35"/>
        <p:cNvGrpSpPr/>
        <p:nvPr/>
      </p:nvGrpSpPr>
      <p:grpSpPr>
        <a:xfrm>
          <a:off x="0" y="0"/>
          <a:ext cx="0" cy="0"/>
          <a:chOff x="0" y="0"/>
          <a:chExt cx="0" cy="0"/>
        </a:xfrm>
      </p:grpSpPr>
      <p:sp>
        <p:nvSpPr>
          <p:cNvPr id="36" name="Google Shape;36;p8"/>
          <p:cNvSpPr/>
          <p:nvPr/>
        </p:nvSpPr>
        <p:spPr>
          <a:xfrm>
            <a:off x="7088800" y="539500"/>
            <a:ext cx="2055300" cy="46041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7" name="Google Shape;37;p8"/>
          <p:cNvSpPr txBox="1">
            <a:spLocks noGrp="1"/>
          </p:cNvSpPr>
          <p:nvPr>
            <p:ph type="title"/>
          </p:nvPr>
        </p:nvSpPr>
        <p:spPr>
          <a:xfrm>
            <a:off x="2217300" y="1838150"/>
            <a:ext cx="6926700" cy="1467300"/>
          </a:xfrm>
          <a:prstGeom prst="rect">
            <a:avLst/>
          </a:prstGeom>
          <a:solidFill>
            <a:schemeClr val="lt2"/>
          </a:solidFill>
        </p:spPr>
        <p:txBody>
          <a:bodyPr spcFirstLastPara="1" wrap="square" lIns="91425" tIns="91425" rIns="91425" bIns="91425" anchor="ctr" anchorCtr="0">
            <a:noAutofit/>
          </a:bodyPr>
          <a:lstStyle>
            <a:lvl1pPr lvl="0">
              <a:lnSpc>
                <a:spcPct val="80000"/>
              </a:lnSpc>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2" name="Footer Placeholder 1">
            <a:extLst>
              <a:ext uri="{FF2B5EF4-FFF2-40B4-BE49-F238E27FC236}">
                <a16:creationId xmlns:a16="http://schemas.microsoft.com/office/drawing/2014/main" id="{D12626D4-8838-24A8-22C0-F53735630364}"/>
              </a:ext>
            </a:extLst>
          </p:cNvPr>
          <p:cNvSpPr>
            <a:spLocks noGrp="1"/>
          </p:cNvSpPr>
          <p:nvPr>
            <p:ph type="ftr" sz="quarter" idx="10"/>
          </p:nvPr>
        </p:nvSpPr>
        <p:spPr/>
        <p:txBody>
          <a:bodyPr/>
          <a:lstStyle/>
          <a:p>
            <a:endParaRPr lang="pt-PT"/>
          </a:p>
        </p:txBody>
      </p:sp>
      <p:sp>
        <p:nvSpPr>
          <p:cNvPr id="3" name="Slide Number Placeholder 2">
            <a:extLst>
              <a:ext uri="{FF2B5EF4-FFF2-40B4-BE49-F238E27FC236}">
                <a16:creationId xmlns:a16="http://schemas.microsoft.com/office/drawing/2014/main" id="{3081E79F-48B9-DE1D-BCEE-927DCD7C0EED}"/>
              </a:ext>
            </a:extLst>
          </p:cNvPr>
          <p:cNvSpPr>
            <a:spLocks noGrp="1"/>
          </p:cNvSpPr>
          <p:nvPr>
            <p:ph type="sldNum" sz="quarter" idx="11"/>
          </p:nvPr>
        </p:nvSpPr>
        <p:spPr/>
        <p:txBody>
          <a:bodyPr/>
          <a:lstStyle/>
          <a:p>
            <a:fld id="{8BC8727B-4240-4963-929A-A961B0E9EF8D}" type="slidenum">
              <a:rPr lang="pt-PT" smtClean="0"/>
              <a:t>‹#›</a:t>
            </a:fld>
            <a:endParaRPr lang="pt-PT"/>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38"/>
        <p:cNvGrpSpPr/>
        <p:nvPr/>
      </p:nvGrpSpPr>
      <p:grpSpPr>
        <a:xfrm>
          <a:off x="0" y="0"/>
          <a:ext cx="0" cy="0"/>
          <a:chOff x="0" y="0"/>
          <a:chExt cx="0" cy="0"/>
        </a:xfrm>
      </p:grpSpPr>
      <p:sp>
        <p:nvSpPr>
          <p:cNvPr id="39" name="Google Shape;39;p9"/>
          <p:cNvSpPr txBox="1">
            <a:spLocks noGrp="1"/>
          </p:cNvSpPr>
          <p:nvPr>
            <p:ph type="title"/>
          </p:nvPr>
        </p:nvSpPr>
        <p:spPr>
          <a:xfrm>
            <a:off x="2473500" y="1189100"/>
            <a:ext cx="6670500" cy="19644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40" name="Google Shape;40;p9"/>
          <p:cNvSpPr txBox="1">
            <a:spLocks noGrp="1"/>
          </p:cNvSpPr>
          <p:nvPr>
            <p:ph type="subTitle" idx="1"/>
          </p:nvPr>
        </p:nvSpPr>
        <p:spPr>
          <a:xfrm>
            <a:off x="2473500" y="3153500"/>
            <a:ext cx="3675600" cy="67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41" name="Google Shape;41;p9"/>
          <p:cNvSpPr/>
          <p:nvPr/>
        </p:nvSpPr>
        <p:spPr>
          <a:xfrm>
            <a:off x="0" y="100"/>
            <a:ext cx="20553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 name="Footer Placeholder 1">
            <a:extLst>
              <a:ext uri="{FF2B5EF4-FFF2-40B4-BE49-F238E27FC236}">
                <a16:creationId xmlns:a16="http://schemas.microsoft.com/office/drawing/2014/main" id="{0AF0C237-C528-5913-263E-BB5205405C08}"/>
              </a:ext>
            </a:extLst>
          </p:cNvPr>
          <p:cNvSpPr>
            <a:spLocks noGrp="1"/>
          </p:cNvSpPr>
          <p:nvPr>
            <p:ph type="ftr" sz="quarter" idx="10"/>
          </p:nvPr>
        </p:nvSpPr>
        <p:spPr/>
        <p:txBody>
          <a:bodyPr/>
          <a:lstStyle/>
          <a:p>
            <a:endParaRPr lang="pt-PT"/>
          </a:p>
        </p:txBody>
      </p:sp>
      <p:sp>
        <p:nvSpPr>
          <p:cNvPr id="3" name="Slide Number Placeholder 2">
            <a:extLst>
              <a:ext uri="{FF2B5EF4-FFF2-40B4-BE49-F238E27FC236}">
                <a16:creationId xmlns:a16="http://schemas.microsoft.com/office/drawing/2014/main" id="{08AA8FEB-892C-1588-90E4-802FAD7B4B49}"/>
              </a:ext>
            </a:extLst>
          </p:cNvPr>
          <p:cNvSpPr>
            <a:spLocks noGrp="1"/>
          </p:cNvSpPr>
          <p:nvPr>
            <p:ph type="sldNum" sz="quarter" idx="11"/>
          </p:nvPr>
        </p:nvSpPr>
        <p:spPr/>
        <p:txBody>
          <a:bodyPr/>
          <a:lstStyle/>
          <a:p>
            <a:fld id="{8BC8727B-4240-4963-929A-A961B0E9EF8D}" type="slidenum">
              <a:rPr lang="pt-PT" smtClean="0"/>
              <a:t>‹#›</a:t>
            </a:fld>
            <a:endParaRPr lang="pt-P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a:spLocks noGrp="1"/>
          </p:cNvSpPr>
          <p:nvPr>
            <p:ph type="pic" idx="2"/>
          </p:nvPr>
        </p:nvSpPr>
        <p:spPr>
          <a:xfrm>
            <a:off x="0" y="0"/>
            <a:ext cx="9144000" cy="5143500"/>
          </a:xfrm>
          <a:prstGeom prst="rect">
            <a:avLst/>
          </a:prstGeom>
          <a:noFill/>
          <a:ln>
            <a:noFill/>
          </a:ln>
        </p:spPr>
      </p:sp>
      <p:sp>
        <p:nvSpPr>
          <p:cNvPr id="44" name="Google Shape;44;p10"/>
          <p:cNvSpPr txBox="1">
            <a:spLocks noGrp="1"/>
          </p:cNvSpPr>
          <p:nvPr>
            <p:ph type="title"/>
          </p:nvPr>
        </p:nvSpPr>
        <p:spPr>
          <a:xfrm>
            <a:off x="720000" y="4014450"/>
            <a:ext cx="7704000" cy="572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 name="Footer Placeholder 1">
            <a:extLst>
              <a:ext uri="{FF2B5EF4-FFF2-40B4-BE49-F238E27FC236}">
                <a16:creationId xmlns:a16="http://schemas.microsoft.com/office/drawing/2014/main" id="{9EFD8A73-4884-FEFD-3AB9-E4ABE0BC56BF}"/>
              </a:ext>
            </a:extLst>
          </p:cNvPr>
          <p:cNvSpPr>
            <a:spLocks noGrp="1"/>
          </p:cNvSpPr>
          <p:nvPr>
            <p:ph type="ftr" sz="quarter" idx="10"/>
          </p:nvPr>
        </p:nvSpPr>
        <p:spPr/>
        <p:txBody>
          <a:bodyPr/>
          <a:lstStyle/>
          <a:p>
            <a:endParaRPr lang="pt-PT"/>
          </a:p>
        </p:txBody>
      </p:sp>
      <p:sp>
        <p:nvSpPr>
          <p:cNvPr id="3" name="Slide Number Placeholder 2">
            <a:extLst>
              <a:ext uri="{FF2B5EF4-FFF2-40B4-BE49-F238E27FC236}">
                <a16:creationId xmlns:a16="http://schemas.microsoft.com/office/drawing/2014/main" id="{AC65C5E1-EB89-7364-14CA-413618A3BC1A}"/>
              </a:ext>
            </a:extLst>
          </p:cNvPr>
          <p:cNvSpPr>
            <a:spLocks noGrp="1"/>
          </p:cNvSpPr>
          <p:nvPr>
            <p:ph type="sldNum" sz="quarter" idx="11"/>
          </p:nvPr>
        </p:nvSpPr>
        <p:spPr/>
        <p:txBody>
          <a:bodyPr/>
          <a:lstStyle/>
          <a:p>
            <a:fld id="{8BC8727B-4240-4963-929A-A961B0E9EF8D}" type="slidenum">
              <a:rPr lang="pt-PT" smtClean="0"/>
              <a:t>‹#›</a:t>
            </a:fld>
            <a:endParaRPr lang="pt-PT"/>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rchivo"/>
              <a:buNone/>
              <a:defRPr sz="3000" b="1">
                <a:solidFill>
                  <a:schemeClr val="dk1"/>
                </a:solidFill>
                <a:latin typeface="Archivo"/>
                <a:ea typeface="Archivo"/>
                <a:cs typeface="Archivo"/>
                <a:sym typeface="Archivo"/>
              </a:defRPr>
            </a:lvl1pPr>
            <a:lvl2pPr lvl="1" rtl="0">
              <a:spcBef>
                <a:spcPts val="0"/>
              </a:spcBef>
              <a:spcAft>
                <a:spcPts val="0"/>
              </a:spcAft>
              <a:buClr>
                <a:schemeClr val="dk1"/>
              </a:buClr>
              <a:buSzPts val="3000"/>
              <a:buFont typeface="Archivo"/>
              <a:buNone/>
              <a:defRPr sz="3000" b="1">
                <a:solidFill>
                  <a:schemeClr val="dk1"/>
                </a:solidFill>
                <a:latin typeface="Archivo"/>
                <a:ea typeface="Archivo"/>
                <a:cs typeface="Archivo"/>
                <a:sym typeface="Archivo"/>
              </a:defRPr>
            </a:lvl2pPr>
            <a:lvl3pPr lvl="2" rtl="0">
              <a:spcBef>
                <a:spcPts val="0"/>
              </a:spcBef>
              <a:spcAft>
                <a:spcPts val="0"/>
              </a:spcAft>
              <a:buClr>
                <a:schemeClr val="dk1"/>
              </a:buClr>
              <a:buSzPts val="3000"/>
              <a:buFont typeface="Archivo"/>
              <a:buNone/>
              <a:defRPr sz="3000" b="1">
                <a:solidFill>
                  <a:schemeClr val="dk1"/>
                </a:solidFill>
                <a:latin typeface="Archivo"/>
                <a:ea typeface="Archivo"/>
                <a:cs typeface="Archivo"/>
                <a:sym typeface="Archivo"/>
              </a:defRPr>
            </a:lvl3pPr>
            <a:lvl4pPr lvl="3" rtl="0">
              <a:spcBef>
                <a:spcPts val="0"/>
              </a:spcBef>
              <a:spcAft>
                <a:spcPts val="0"/>
              </a:spcAft>
              <a:buClr>
                <a:schemeClr val="dk1"/>
              </a:buClr>
              <a:buSzPts val="3000"/>
              <a:buFont typeface="Archivo"/>
              <a:buNone/>
              <a:defRPr sz="3000" b="1">
                <a:solidFill>
                  <a:schemeClr val="dk1"/>
                </a:solidFill>
                <a:latin typeface="Archivo"/>
                <a:ea typeface="Archivo"/>
                <a:cs typeface="Archivo"/>
                <a:sym typeface="Archivo"/>
              </a:defRPr>
            </a:lvl4pPr>
            <a:lvl5pPr lvl="4" rtl="0">
              <a:spcBef>
                <a:spcPts val="0"/>
              </a:spcBef>
              <a:spcAft>
                <a:spcPts val="0"/>
              </a:spcAft>
              <a:buClr>
                <a:schemeClr val="dk1"/>
              </a:buClr>
              <a:buSzPts val="3000"/>
              <a:buFont typeface="Archivo"/>
              <a:buNone/>
              <a:defRPr sz="3000" b="1">
                <a:solidFill>
                  <a:schemeClr val="dk1"/>
                </a:solidFill>
                <a:latin typeface="Archivo"/>
                <a:ea typeface="Archivo"/>
                <a:cs typeface="Archivo"/>
                <a:sym typeface="Archivo"/>
              </a:defRPr>
            </a:lvl5pPr>
            <a:lvl6pPr lvl="5" rtl="0">
              <a:spcBef>
                <a:spcPts val="0"/>
              </a:spcBef>
              <a:spcAft>
                <a:spcPts val="0"/>
              </a:spcAft>
              <a:buClr>
                <a:schemeClr val="dk1"/>
              </a:buClr>
              <a:buSzPts val="3000"/>
              <a:buFont typeface="Archivo"/>
              <a:buNone/>
              <a:defRPr sz="3000" b="1">
                <a:solidFill>
                  <a:schemeClr val="dk1"/>
                </a:solidFill>
                <a:latin typeface="Archivo"/>
                <a:ea typeface="Archivo"/>
                <a:cs typeface="Archivo"/>
                <a:sym typeface="Archivo"/>
              </a:defRPr>
            </a:lvl6pPr>
            <a:lvl7pPr lvl="6" rtl="0">
              <a:spcBef>
                <a:spcPts val="0"/>
              </a:spcBef>
              <a:spcAft>
                <a:spcPts val="0"/>
              </a:spcAft>
              <a:buClr>
                <a:schemeClr val="dk1"/>
              </a:buClr>
              <a:buSzPts val="3000"/>
              <a:buFont typeface="Archivo"/>
              <a:buNone/>
              <a:defRPr sz="3000" b="1">
                <a:solidFill>
                  <a:schemeClr val="dk1"/>
                </a:solidFill>
                <a:latin typeface="Archivo"/>
                <a:ea typeface="Archivo"/>
                <a:cs typeface="Archivo"/>
                <a:sym typeface="Archivo"/>
              </a:defRPr>
            </a:lvl7pPr>
            <a:lvl8pPr lvl="7" rtl="0">
              <a:spcBef>
                <a:spcPts val="0"/>
              </a:spcBef>
              <a:spcAft>
                <a:spcPts val="0"/>
              </a:spcAft>
              <a:buClr>
                <a:schemeClr val="dk1"/>
              </a:buClr>
              <a:buSzPts val="3000"/>
              <a:buFont typeface="Archivo"/>
              <a:buNone/>
              <a:defRPr sz="3000" b="1">
                <a:solidFill>
                  <a:schemeClr val="dk1"/>
                </a:solidFill>
                <a:latin typeface="Archivo"/>
                <a:ea typeface="Archivo"/>
                <a:cs typeface="Archivo"/>
                <a:sym typeface="Archivo"/>
              </a:defRPr>
            </a:lvl8pPr>
            <a:lvl9pPr lvl="8" rtl="0">
              <a:spcBef>
                <a:spcPts val="0"/>
              </a:spcBef>
              <a:spcAft>
                <a:spcPts val="0"/>
              </a:spcAft>
              <a:buClr>
                <a:schemeClr val="dk1"/>
              </a:buClr>
              <a:buSzPts val="3000"/>
              <a:buFont typeface="Archivo"/>
              <a:buNone/>
              <a:defRPr sz="3000" b="1">
                <a:solidFill>
                  <a:schemeClr val="dk1"/>
                </a:solidFill>
                <a:latin typeface="Archivo"/>
                <a:ea typeface="Archivo"/>
                <a:cs typeface="Archivo"/>
                <a:sym typeface="Archivo"/>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1pPr>
            <a:lvl2pPr marL="914400" lvl="1"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2pPr>
            <a:lvl3pPr marL="1371600" lvl="2"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3pPr>
            <a:lvl4pPr marL="1828800" lvl="3"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4pPr>
            <a:lvl5pPr marL="2286000" lvl="4"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5pPr>
            <a:lvl6pPr marL="2743200" lvl="5"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6pPr>
            <a:lvl7pPr marL="3200400" lvl="6"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7pPr>
            <a:lvl8pPr marL="3657600" lvl="7"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8pPr>
            <a:lvl9pPr marL="4114800" lvl="8"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9pPr>
          </a:lstStyle>
          <a:p>
            <a:endParaRPr/>
          </a:p>
        </p:txBody>
      </p:sp>
      <p:sp>
        <p:nvSpPr>
          <p:cNvPr id="3" name="Footer Placeholder 2">
            <a:extLst>
              <a:ext uri="{FF2B5EF4-FFF2-40B4-BE49-F238E27FC236}">
                <a16:creationId xmlns:a16="http://schemas.microsoft.com/office/drawing/2014/main" id="{4FD762C1-C95A-7949-139B-EFD4A778CCF9}"/>
              </a:ext>
            </a:extLst>
          </p:cNvPr>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pt-PT"/>
          </a:p>
        </p:txBody>
      </p:sp>
      <p:sp>
        <p:nvSpPr>
          <p:cNvPr id="4" name="Slide Number Placeholder 3">
            <a:extLst>
              <a:ext uri="{FF2B5EF4-FFF2-40B4-BE49-F238E27FC236}">
                <a16:creationId xmlns:a16="http://schemas.microsoft.com/office/drawing/2014/main" id="{3C2F0A65-EC10-CABC-54EC-4FD63A83C8E8}"/>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8BC8727B-4240-4963-929A-A961B0E9EF8D}" type="slidenum">
              <a:rPr lang="pt-PT" smtClean="0"/>
              <a:t>‹#›</a:t>
            </a:fld>
            <a:endParaRPr lang="pt-PT"/>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33"/>
        <p:cNvGrpSpPr/>
        <p:nvPr/>
      </p:nvGrpSpPr>
      <p:grpSpPr>
        <a:xfrm>
          <a:off x="0" y="0"/>
          <a:ext cx="0" cy="0"/>
          <a:chOff x="0" y="0"/>
          <a:chExt cx="0" cy="0"/>
        </a:xfrm>
      </p:grpSpPr>
      <p:sp>
        <p:nvSpPr>
          <p:cNvPr id="134" name="Google Shape;134;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5" name="Google Shape;135;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13.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3.xml"/><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8.xml"/><Relationship Id="rId7" Type="http://schemas.openxmlformats.org/officeDocument/2006/relationships/slide" Target="slide56.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9.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13.xml"/><Relationship Id="rId6" Type="http://schemas.openxmlformats.org/officeDocument/2006/relationships/slide" Target="slide45.xml"/><Relationship Id="rId11" Type="http://schemas.openxmlformats.org/officeDocument/2006/relationships/hyperlink" Target="http://bit.ly/30B07Gq" TargetMode="External"/><Relationship Id="rId5" Type="http://schemas.openxmlformats.org/officeDocument/2006/relationships/slide" Target="slide46.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47.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9.xml"/><Relationship Id="rId1" Type="http://schemas.openxmlformats.org/officeDocument/2006/relationships/slideLayout" Target="../slideLayouts/slideLayout5.xml"/><Relationship Id="rId5" Type="http://schemas.openxmlformats.org/officeDocument/2006/relationships/image" Target="../media/image15.png"/><Relationship Id="rId4" Type="http://schemas.openxmlformats.org/officeDocument/2006/relationships/hyperlink" Target="https://docs.google.com/spreadsheets/d/1g66H-S6_U6Mfh07b9k4LiKc7oQpV7hvbuXkPrnuCFIg/copy#gid=1762041250"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4.xml"/><Relationship Id="rId1" Type="http://schemas.openxmlformats.org/officeDocument/2006/relationships/slideLayout" Target="../slideLayouts/slideLayout16.xml"/><Relationship Id="rId5" Type="http://schemas.openxmlformats.org/officeDocument/2006/relationships/image" Target="../media/image19.jpg"/><Relationship Id="rId4" Type="http://schemas.openxmlformats.org/officeDocument/2006/relationships/image" Target="../media/image18.jpg"/></Relationships>
</file>

<file path=ppt/slides/_rels/slide4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5.xml"/><Relationship Id="rId1" Type="http://schemas.openxmlformats.org/officeDocument/2006/relationships/slideLayout" Target="../slideLayouts/slideLayout14.xml"/><Relationship Id="rId5" Type="http://schemas.openxmlformats.org/officeDocument/2006/relationships/image" Target="../media/image20.png"/><Relationship Id="rId4" Type="http://schemas.openxmlformats.org/officeDocument/2006/relationships/hyperlink" Target="https://docs.google.com/spreadsheets/d/1g66H-S6_U6Mfh07b9k4LiKc7oQpV7hvbuXkPrnuCFIg/copy#gid=2115923777" TargetMode="External"/></Relationships>
</file>

<file path=ppt/slides/_rels/slide44.xml.rels><?xml version="1.0" encoding="UTF-8" standalone="yes"?>
<Relationships xmlns="http://schemas.openxmlformats.org/package/2006/relationships"><Relationship Id="rId3" Type="http://schemas.openxmlformats.org/officeDocument/2006/relationships/hyperlink" Target="https://docs.google.com/spreadsheets/d/1g66H-S6_U6Mfh07b9k4LiKc7oQpV7hvbuXkPrnuCFIg/copy#gid=1634707635" TargetMode="External"/><Relationship Id="rId2" Type="http://schemas.openxmlformats.org/officeDocument/2006/relationships/notesSlide" Target="../notesSlides/notesSlide26.xml"/><Relationship Id="rId1" Type="http://schemas.openxmlformats.org/officeDocument/2006/relationships/slideLayout" Target="../slideLayouts/slideLayout13.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21.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3" Type="http://schemas.openxmlformats.org/officeDocument/2006/relationships/hyperlink" Target="https://www.freepik.com/free-photo/man-wheelchair-having-inclusive-office-job_30125071.htm/?utm_source=slidesgo_template&amp;utm_medium=referral-link&amp;utm_campaign=sg_resources&amp;utm_content=freepik" TargetMode="External"/><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hyperlink" Target="https://www.freepik.com/free-photo/side-view-employees-working-together_37881237.htm/?utm_source=slidesgo_template&amp;utm_medium=referral-link&amp;utm_campaign=sg_resources&amp;utm_content=freepik" TargetMode="External"/><Relationship Id="rId5" Type="http://schemas.openxmlformats.org/officeDocument/2006/relationships/hyperlink" Target="https://www.freepik.com/free-photo/man-wheelchair-having-office-job_30125090.htm/?utm_source=slidesgo_template&amp;utm_medium=referral-link&amp;utm_campaign=sg_resources&amp;utm_content=freepik" TargetMode="External"/><Relationship Id="rId4" Type="http://schemas.openxmlformats.org/officeDocument/2006/relationships/hyperlink" Target="https://www.freepik.com/free-photo/man-wheelchair-having-inclusive-office-job_30125067.htm/?utm_source=slidesgo_template&amp;utm_medium=referral-link&amp;utm_campaign=sg_resources&amp;utm_content=freepik"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https://fonts.google.com/specimen/Archivo" TargetMode="External"/><Relationship Id="rId2" Type="http://schemas.openxmlformats.org/officeDocument/2006/relationships/notesSlide" Target="../notesSlides/notesSlide30.xml"/><Relationship Id="rId1" Type="http://schemas.openxmlformats.org/officeDocument/2006/relationships/slideLayout" Target="../slideLayouts/slideLayout25.xml"/></Relationships>
</file>

<file path=ppt/slides/_rels/slide4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6.png"/><Relationship Id="rId2" Type="http://schemas.openxmlformats.org/officeDocument/2006/relationships/notesSlide" Target="../notesSlides/notesSlide31.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4.png"/><Relationship Id="rId4" Type="http://schemas.openxmlformats.org/officeDocument/2006/relationships/image" Target="../media/image22.png"/><Relationship Id="rId9" Type="http://schemas.openxmlformats.org/officeDocument/2006/relationships/image" Target="../media/image2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2.xml"/><Relationship Id="rId1" Type="http://schemas.openxmlformats.org/officeDocument/2006/relationships/slideLayout" Target="../slideLayouts/slideLayout2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56.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5.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oogle Shape;149;p24">
            <a:extLst>
              <a:ext uri="{FF2B5EF4-FFF2-40B4-BE49-F238E27FC236}">
                <a16:creationId xmlns:a16="http://schemas.microsoft.com/office/drawing/2014/main" id="{4BBD94DC-2C95-FAA0-BF1B-1BBC2A70B5BE}"/>
              </a:ext>
            </a:extLst>
          </p:cNvPr>
          <p:cNvGrpSpPr/>
          <p:nvPr/>
        </p:nvGrpSpPr>
        <p:grpSpPr>
          <a:xfrm>
            <a:off x="0" y="767750"/>
            <a:ext cx="9144125" cy="2962500"/>
            <a:chOff x="0" y="767750"/>
            <a:chExt cx="9144125" cy="2962500"/>
          </a:xfrm>
        </p:grpSpPr>
        <p:sp>
          <p:nvSpPr>
            <p:cNvPr id="10" name="Google Shape;150;p24">
              <a:extLst>
                <a:ext uri="{FF2B5EF4-FFF2-40B4-BE49-F238E27FC236}">
                  <a16:creationId xmlns:a16="http://schemas.microsoft.com/office/drawing/2014/main" id="{7ECA3CC5-C733-642D-CCF4-D0E4C83E5205}"/>
                </a:ext>
              </a:extLst>
            </p:cNvPr>
            <p:cNvSpPr/>
            <p:nvPr/>
          </p:nvSpPr>
          <p:spPr>
            <a:xfrm>
              <a:off x="713225" y="767750"/>
              <a:ext cx="7717500" cy="2962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Lato"/>
                <a:ea typeface="Lato"/>
                <a:cs typeface="Lato"/>
                <a:sym typeface="Lato"/>
              </a:endParaRPr>
            </a:p>
          </p:txBody>
        </p:sp>
        <p:sp>
          <p:nvSpPr>
            <p:cNvPr id="11" name="Google Shape;151;p24">
              <a:extLst>
                <a:ext uri="{FF2B5EF4-FFF2-40B4-BE49-F238E27FC236}">
                  <a16:creationId xmlns:a16="http://schemas.microsoft.com/office/drawing/2014/main" id="{67809E77-2D7B-BB0B-B315-0ED2641612EB}"/>
                </a:ext>
              </a:extLst>
            </p:cNvPr>
            <p:cNvSpPr/>
            <p:nvPr/>
          </p:nvSpPr>
          <p:spPr>
            <a:xfrm>
              <a:off x="8430725" y="767750"/>
              <a:ext cx="713400" cy="2962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Lato"/>
                <a:ea typeface="Lato"/>
                <a:cs typeface="Lato"/>
                <a:sym typeface="Lato"/>
              </a:endParaRPr>
            </a:p>
          </p:txBody>
        </p:sp>
        <p:sp>
          <p:nvSpPr>
            <p:cNvPr id="12" name="Google Shape;152;p24">
              <a:extLst>
                <a:ext uri="{FF2B5EF4-FFF2-40B4-BE49-F238E27FC236}">
                  <a16:creationId xmlns:a16="http://schemas.microsoft.com/office/drawing/2014/main" id="{E824B667-5E5A-C774-C5CF-9D7C75342C06}"/>
                </a:ext>
              </a:extLst>
            </p:cNvPr>
            <p:cNvSpPr/>
            <p:nvPr/>
          </p:nvSpPr>
          <p:spPr>
            <a:xfrm>
              <a:off x="0" y="767750"/>
              <a:ext cx="713400" cy="2962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Lato"/>
                <a:ea typeface="Lato"/>
                <a:cs typeface="Lato"/>
                <a:sym typeface="Lato"/>
              </a:endParaRPr>
            </a:p>
          </p:txBody>
        </p:sp>
      </p:grpSp>
      <p:sp>
        <p:nvSpPr>
          <p:cNvPr id="13" name="Google Shape;153;p24">
            <a:extLst>
              <a:ext uri="{FF2B5EF4-FFF2-40B4-BE49-F238E27FC236}">
                <a16:creationId xmlns:a16="http://schemas.microsoft.com/office/drawing/2014/main" id="{92299ED1-6CF4-DF42-6AFD-2230E6C1C2FC}"/>
              </a:ext>
            </a:extLst>
          </p:cNvPr>
          <p:cNvSpPr txBox="1">
            <a:spLocks/>
          </p:cNvSpPr>
          <p:nvPr/>
        </p:nvSpPr>
        <p:spPr>
          <a:xfrm>
            <a:off x="2200050" y="1241900"/>
            <a:ext cx="4743900" cy="20142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4000" dirty="0">
                <a:latin typeface="Archivo"/>
              </a:rPr>
              <a:t>An interactive tool for supporting university timetabling</a:t>
            </a:r>
          </a:p>
        </p:txBody>
      </p:sp>
      <p:sp>
        <p:nvSpPr>
          <p:cNvPr id="14" name="Google Shape;154;p24">
            <a:extLst>
              <a:ext uri="{FF2B5EF4-FFF2-40B4-BE49-F238E27FC236}">
                <a16:creationId xmlns:a16="http://schemas.microsoft.com/office/drawing/2014/main" id="{4B4B7E37-8BF2-D06C-21EE-2E7F5C105BB3}"/>
              </a:ext>
            </a:extLst>
          </p:cNvPr>
          <p:cNvSpPr txBox="1">
            <a:spLocks/>
          </p:cNvSpPr>
          <p:nvPr/>
        </p:nvSpPr>
        <p:spPr>
          <a:xfrm>
            <a:off x="2307600" y="3969347"/>
            <a:ext cx="4528800" cy="475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pt-PT" dirty="0">
                <a:latin typeface="Libre Franklin" pitchFamily="2" charset="0"/>
              </a:rPr>
              <a:t>Daniela Tomás </a:t>
            </a:r>
            <a:r>
              <a:rPr lang="pt-PT" sz="1600" b="1" dirty="0">
                <a:solidFill>
                  <a:schemeClr val="tx2">
                    <a:lumMod val="90000"/>
                  </a:schemeClr>
                </a:solidFill>
                <a:latin typeface="Libre Franklin" pitchFamily="2" charset="0"/>
              </a:rPr>
              <a:t>·</a:t>
            </a:r>
            <a:r>
              <a:rPr lang="pt-PT" dirty="0">
                <a:latin typeface="Libre Franklin" pitchFamily="2" charset="0"/>
              </a:rPr>
              <a:t> up202004946 </a:t>
            </a:r>
            <a:r>
              <a:rPr lang="pt-PT" sz="1600" b="1" dirty="0">
                <a:solidFill>
                  <a:schemeClr val="tx2">
                    <a:lumMod val="90000"/>
                  </a:schemeClr>
                </a:solidFill>
                <a:latin typeface="Libre Franklin" pitchFamily="2" charset="0"/>
              </a:rPr>
              <a:t>·</a:t>
            </a:r>
            <a:r>
              <a:rPr lang="pt-PT" dirty="0">
                <a:latin typeface="Libre Franklin" pitchFamily="2" charset="0"/>
              </a:rPr>
              <a:t> M:ERSI</a:t>
            </a:r>
          </a:p>
        </p:txBody>
      </p:sp>
      <p:pic>
        <p:nvPicPr>
          <p:cNvPr id="15" name="Picture 2" descr="Home | Mestrados FCUP">
            <a:extLst>
              <a:ext uri="{FF2B5EF4-FFF2-40B4-BE49-F238E27FC236}">
                <a16:creationId xmlns:a16="http://schemas.microsoft.com/office/drawing/2014/main" id="{C22A687E-C138-0ECC-EE19-638466033A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340" y="74340"/>
            <a:ext cx="1532787" cy="609123"/>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3C386B2A-9B3E-F3F2-03D6-CF50D5A5C258}"/>
              </a:ext>
            </a:extLst>
          </p:cNvPr>
          <p:cNvSpPr>
            <a:spLocks noGrp="1"/>
          </p:cNvSpPr>
          <p:nvPr>
            <p:ph type="sldNum" sz="quarter" idx="11"/>
          </p:nvPr>
        </p:nvSpPr>
        <p:spPr/>
        <p:txBody>
          <a:bodyPr/>
          <a:lstStyle/>
          <a:p>
            <a:endParaRPr lang="pt-PT" dirty="0"/>
          </a:p>
        </p:txBody>
      </p:sp>
      <p:pic>
        <p:nvPicPr>
          <p:cNvPr id="1026" name="Picture 2" descr="Departamento de Ciência de Computadores, FCUP">
            <a:extLst>
              <a:ext uri="{FF2B5EF4-FFF2-40B4-BE49-F238E27FC236}">
                <a16:creationId xmlns:a16="http://schemas.microsoft.com/office/drawing/2014/main" id="{F5A58870-0D3B-9768-64A5-603F612074E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7010" t="24668" r="4990" b="16826"/>
          <a:stretch/>
        </p:blipFill>
        <p:spPr bwMode="auto">
          <a:xfrm>
            <a:off x="8036959" y="60852"/>
            <a:ext cx="956782" cy="6360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70868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718270-C24F-4836-836F-C60908E1DA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68E3F9D-0B6D-5A2C-0277-9297C502233D}"/>
              </a:ext>
            </a:extLst>
          </p:cNvPr>
          <p:cNvSpPr>
            <a:spLocks noGrp="1"/>
          </p:cNvSpPr>
          <p:nvPr>
            <p:ph type="title"/>
          </p:nvPr>
        </p:nvSpPr>
        <p:spPr/>
        <p:txBody>
          <a:bodyPr/>
          <a:lstStyle/>
          <a:p>
            <a:r>
              <a:rPr lang="pt-PT" dirty="0" err="1"/>
              <a:t>Methodology</a:t>
            </a:r>
            <a:r>
              <a:rPr lang="pt-PT" dirty="0"/>
              <a:t>: </a:t>
            </a:r>
            <a:r>
              <a:rPr lang="pt-PT" b="0" dirty="0"/>
              <a:t>Monte-Carlo </a:t>
            </a:r>
            <a:r>
              <a:rPr lang="pt-PT" b="0" dirty="0" err="1"/>
              <a:t>Tree</a:t>
            </a:r>
            <a:r>
              <a:rPr lang="pt-PT" b="0" dirty="0"/>
              <a:t> </a:t>
            </a:r>
            <a:r>
              <a:rPr lang="pt-PT" b="0" dirty="0" err="1"/>
              <a:t>Search</a:t>
            </a:r>
            <a:r>
              <a:rPr lang="pt-PT" b="0" dirty="0"/>
              <a:t> (MCTS)</a:t>
            </a:r>
          </a:p>
        </p:txBody>
      </p:sp>
      <p:sp>
        <p:nvSpPr>
          <p:cNvPr id="3" name="Slide Number Placeholder 2">
            <a:extLst>
              <a:ext uri="{FF2B5EF4-FFF2-40B4-BE49-F238E27FC236}">
                <a16:creationId xmlns:a16="http://schemas.microsoft.com/office/drawing/2014/main" id="{2AF91F09-A294-BB58-8095-8D500DC87209}"/>
              </a:ext>
            </a:extLst>
          </p:cNvPr>
          <p:cNvSpPr>
            <a:spLocks noGrp="1"/>
          </p:cNvSpPr>
          <p:nvPr>
            <p:ph type="sldNum" sz="quarter" idx="11"/>
          </p:nvPr>
        </p:nvSpPr>
        <p:spPr/>
        <p:txBody>
          <a:bodyPr/>
          <a:lstStyle/>
          <a:p>
            <a:fld id="{8BC8727B-4240-4963-929A-A961B0E9EF8D}" type="slidenum">
              <a:rPr lang="pt-PT" smtClean="0"/>
              <a:t>10</a:t>
            </a:fld>
            <a:endParaRPr lang="pt-PT" dirty="0"/>
          </a:p>
        </p:txBody>
      </p:sp>
      <p:sp>
        <p:nvSpPr>
          <p:cNvPr id="23" name="TextBox 22">
            <a:extLst>
              <a:ext uri="{FF2B5EF4-FFF2-40B4-BE49-F238E27FC236}">
                <a16:creationId xmlns:a16="http://schemas.microsoft.com/office/drawing/2014/main" id="{FE561521-7F5B-755F-7123-393E7B65FBD3}"/>
              </a:ext>
            </a:extLst>
          </p:cNvPr>
          <p:cNvSpPr txBox="1"/>
          <p:nvPr/>
        </p:nvSpPr>
        <p:spPr>
          <a:xfrm>
            <a:off x="720000" y="1395928"/>
            <a:ext cx="4148354" cy="3339376"/>
          </a:xfrm>
          <a:prstGeom prst="rect">
            <a:avLst/>
          </a:prstGeom>
          <a:noFill/>
        </p:spPr>
        <p:txBody>
          <a:bodyPr wrap="square" rtlCol="0">
            <a:spAutoFit/>
          </a:bodyPr>
          <a:lstStyle/>
          <a:p>
            <a:pPr>
              <a:spcBef>
                <a:spcPts val="600"/>
              </a:spcBef>
            </a:pPr>
            <a:r>
              <a:rPr lang="en-US" sz="1200" b="1" i="0" dirty="0">
                <a:solidFill>
                  <a:schemeClr val="tx1"/>
                </a:solidFill>
                <a:effectLst/>
                <a:latin typeface="Archivo"/>
              </a:rPr>
              <a:t>Search space: </a:t>
            </a:r>
            <a:r>
              <a:rPr lang="en-US" sz="1200" b="0" i="1" dirty="0">
                <a:solidFill>
                  <a:schemeClr val="tx1"/>
                </a:solidFill>
                <a:effectLst/>
                <a:latin typeface="Archivo"/>
              </a:rPr>
              <a:t>S = (E</a:t>
            </a:r>
            <a:r>
              <a:rPr lang="en-US" sz="1200" b="0" i="0" dirty="0">
                <a:solidFill>
                  <a:schemeClr val="tx1"/>
                </a:solidFill>
                <a:effectLst/>
                <a:latin typeface="Archivo"/>
              </a:rPr>
              <a:t> x </a:t>
            </a:r>
            <a:r>
              <a:rPr lang="en-US" sz="1200" i="1" dirty="0">
                <a:solidFill>
                  <a:schemeClr val="tx1"/>
                </a:solidFill>
                <a:latin typeface="Archivo"/>
              </a:rPr>
              <a:t>P</a:t>
            </a:r>
            <a:r>
              <a:rPr lang="en-US" sz="1200" b="0" i="0" dirty="0">
                <a:solidFill>
                  <a:schemeClr val="tx1"/>
                </a:solidFill>
                <a:effectLst/>
                <a:latin typeface="Archivo"/>
              </a:rPr>
              <a:t> x </a:t>
            </a:r>
            <a:r>
              <a:rPr lang="en-US" sz="1200" b="0" i="1" dirty="0">
                <a:solidFill>
                  <a:schemeClr val="tx1"/>
                </a:solidFill>
                <a:effectLst/>
                <a:latin typeface="Archivo"/>
              </a:rPr>
              <a:t>R</a:t>
            </a:r>
            <a:r>
              <a:rPr lang="en-US" sz="1200" b="0" i="0" dirty="0">
                <a:solidFill>
                  <a:schemeClr val="tx1"/>
                </a:solidFill>
                <a:effectLst/>
                <a:latin typeface="Archivo"/>
              </a:rPr>
              <a:t>)</a:t>
            </a:r>
          </a:p>
          <a:p>
            <a:pPr marL="284400" lvl="1" indent="-180000">
              <a:spcBef>
                <a:spcPts val="600"/>
              </a:spcBef>
            </a:pPr>
            <a:r>
              <a:rPr lang="pt-PT" sz="1200" dirty="0" err="1">
                <a:solidFill>
                  <a:schemeClr val="tx1"/>
                </a:solidFill>
                <a:latin typeface="Archivo"/>
              </a:rPr>
              <a:t>where</a:t>
            </a:r>
            <a:endParaRPr lang="pt-PT" sz="1200" dirty="0">
              <a:solidFill>
                <a:schemeClr val="tx1"/>
              </a:solidFill>
              <a:latin typeface="Archivo"/>
            </a:endParaRPr>
          </a:p>
          <a:p>
            <a:pPr marL="284400" lvl="1" indent="-180000">
              <a:spcBef>
                <a:spcPts val="600"/>
              </a:spcBef>
              <a:buFont typeface="Arial" panose="020B0604020202020204" pitchFamily="34" charset="0"/>
              <a:buChar char="•"/>
            </a:pPr>
            <a:r>
              <a:rPr lang="pt-PT" sz="1200" b="1" i="1" dirty="0">
                <a:solidFill>
                  <a:schemeClr val="tx1"/>
                </a:solidFill>
                <a:latin typeface="Archivo"/>
              </a:rPr>
              <a:t>E</a:t>
            </a:r>
            <a:r>
              <a:rPr lang="pt-PT" sz="1200" dirty="0">
                <a:solidFill>
                  <a:schemeClr val="tx1"/>
                </a:solidFill>
                <a:latin typeface="Archivo"/>
              </a:rPr>
              <a:t> </a:t>
            </a:r>
            <a:r>
              <a:rPr lang="pt-PT" sz="1200" dirty="0" err="1">
                <a:solidFill>
                  <a:schemeClr val="tx1"/>
                </a:solidFill>
                <a:latin typeface="Archivo"/>
              </a:rPr>
              <a:t>is</a:t>
            </a:r>
            <a:r>
              <a:rPr lang="pt-PT" sz="1200" dirty="0">
                <a:solidFill>
                  <a:schemeClr val="tx1"/>
                </a:solidFill>
                <a:latin typeface="Archivo"/>
              </a:rPr>
              <a:t> </a:t>
            </a:r>
            <a:r>
              <a:rPr lang="pt-PT" sz="1200" dirty="0" err="1">
                <a:solidFill>
                  <a:schemeClr val="tx1"/>
                </a:solidFill>
                <a:latin typeface="Archivo"/>
              </a:rPr>
              <a:t>the</a:t>
            </a:r>
            <a:r>
              <a:rPr lang="pt-PT" sz="1200" dirty="0">
                <a:solidFill>
                  <a:schemeClr val="tx1"/>
                </a:solidFill>
                <a:latin typeface="Archivo"/>
              </a:rPr>
              <a:t> set </a:t>
            </a:r>
            <a:r>
              <a:rPr lang="pt-PT" sz="1200" dirty="0" err="1">
                <a:solidFill>
                  <a:schemeClr val="tx1"/>
                </a:solidFill>
                <a:latin typeface="Archivo"/>
              </a:rPr>
              <a:t>of</a:t>
            </a:r>
            <a:r>
              <a:rPr lang="pt-PT" sz="1200" dirty="0">
                <a:solidFill>
                  <a:schemeClr val="tx1"/>
                </a:solidFill>
                <a:latin typeface="Archivo"/>
              </a:rPr>
              <a:t> </a:t>
            </a:r>
            <a:r>
              <a:rPr lang="pt-PT" sz="1200" dirty="0" err="1">
                <a:solidFill>
                  <a:schemeClr val="tx1"/>
                </a:solidFill>
                <a:latin typeface="Archivo"/>
              </a:rPr>
              <a:t>events</a:t>
            </a:r>
            <a:endParaRPr lang="pt-PT" sz="1200" dirty="0">
              <a:solidFill>
                <a:schemeClr val="tx1"/>
              </a:solidFill>
              <a:latin typeface="Archivo"/>
            </a:endParaRPr>
          </a:p>
          <a:p>
            <a:pPr marL="284400" lvl="1" indent="-180000">
              <a:spcBef>
                <a:spcPts val="600"/>
              </a:spcBef>
              <a:buFont typeface="Arial" panose="020B0604020202020204" pitchFamily="34" charset="0"/>
              <a:buChar char="•"/>
            </a:pPr>
            <a:r>
              <a:rPr lang="pt-PT" sz="1200" b="1" i="1" dirty="0">
                <a:solidFill>
                  <a:schemeClr val="tx1"/>
                </a:solidFill>
                <a:latin typeface="Archivo"/>
              </a:rPr>
              <a:t>P</a:t>
            </a:r>
            <a:r>
              <a:rPr lang="pt-PT" sz="1200" dirty="0">
                <a:solidFill>
                  <a:schemeClr val="tx1"/>
                </a:solidFill>
                <a:latin typeface="Archivo"/>
              </a:rPr>
              <a:t> </a:t>
            </a:r>
            <a:r>
              <a:rPr lang="pt-PT" sz="1200" dirty="0" err="1">
                <a:solidFill>
                  <a:schemeClr val="tx1"/>
                </a:solidFill>
                <a:latin typeface="Archivo"/>
              </a:rPr>
              <a:t>is</a:t>
            </a:r>
            <a:r>
              <a:rPr lang="pt-PT" sz="1200" dirty="0">
                <a:solidFill>
                  <a:schemeClr val="tx1"/>
                </a:solidFill>
                <a:latin typeface="Archivo"/>
              </a:rPr>
              <a:t> </a:t>
            </a:r>
            <a:r>
              <a:rPr lang="pt-PT" sz="1200" dirty="0" err="1">
                <a:solidFill>
                  <a:schemeClr val="tx1"/>
                </a:solidFill>
                <a:latin typeface="Archivo"/>
              </a:rPr>
              <a:t>the</a:t>
            </a:r>
            <a:r>
              <a:rPr lang="pt-PT" sz="1200" dirty="0">
                <a:solidFill>
                  <a:schemeClr val="tx1"/>
                </a:solidFill>
                <a:latin typeface="Archivo"/>
              </a:rPr>
              <a:t> set </a:t>
            </a:r>
            <a:r>
              <a:rPr lang="pt-PT" sz="1200" dirty="0" err="1">
                <a:solidFill>
                  <a:schemeClr val="tx1"/>
                </a:solidFill>
                <a:latin typeface="Archivo"/>
              </a:rPr>
              <a:t>of</a:t>
            </a:r>
            <a:r>
              <a:rPr lang="pt-PT" sz="1200" dirty="0">
                <a:solidFill>
                  <a:schemeClr val="tx1"/>
                </a:solidFill>
                <a:latin typeface="Archivo"/>
              </a:rPr>
              <a:t> </a:t>
            </a:r>
            <a:r>
              <a:rPr lang="pt-PT" sz="1200" dirty="0" err="1">
                <a:solidFill>
                  <a:schemeClr val="tx1"/>
                </a:solidFill>
                <a:latin typeface="Archivo"/>
              </a:rPr>
              <a:t>periods</a:t>
            </a:r>
            <a:r>
              <a:rPr lang="pt-PT" sz="1200" dirty="0">
                <a:solidFill>
                  <a:schemeClr val="tx1"/>
                </a:solidFill>
                <a:latin typeface="Archivo"/>
              </a:rPr>
              <a:t> </a:t>
            </a:r>
            <a:r>
              <a:rPr lang="pt-PT" sz="1200" i="1" dirty="0">
                <a:solidFill>
                  <a:schemeClr val="tx1"/>
                </a:solidFill>
                <a:latin typeface="Archivo"/>
              </a:rPr>
              <a:t>(</a:t>
            </a:r>
            <a:r>
              <a:rPr lang="pt-PT" sz="1200" i="1" dirty="0" err="1">
                <a:solidFill>
                  <a:schemeClr val="tx1"/>
                </a:solidFill>
                <a:latin typeface="Archivo"/>
              </a:rPr>
              <a:t>day,timeslot</a:t>
            </a:r>
            <a:r>
              <a:rPr lang="pt-PT" sz="1200" i="1" dirty="0">
                <a:solidFill>
                  <a:schemeClr val="tx1"/>
                </a:solidFill>
                <a:latin typeface="Archivo"/>
              </a:rPr>
              <a:t>)</a:t>
            </a:r>
          </a:p>
          <a:p>
            <a:pPr marL="284400" lvl="1" indent="-180000">
              <a:spcBef>
                <a:spcPts val="600"/>
              </a:spcBef>
              <a:buFont typeface="Arial" panose="020B0604020202020204" pitchFamily="34" charset="0"/>
              <a:buChar char="•"/>
            </a:pPr>
            <a:r>
              <a:rPr lang="pt-PT" sz="1200" b="1" i="1" dirty="0">
                <a:solidFill>
                  <a:schemeClr val="tx1"/>
                </a:solidFill>
                <a:latin typeface="Archivo"/>
              </a:rPr>
              <a:t>R</a:t>
            </a:r>
            <a:r>
              <a:rPr lang="pt-PT" sz="1200" dirty="0">
                <a:solidFill>
                  <a:schemeClr val="tx1"/>
                </a:solidFill>
                <a:latin typeface="Archivo"/>
              </a:rPr>
              <a:t> </a:t>
            </a:r>
            <a:r>
              <a:rPr lang="pt-PT" sz="1200" dirty="0" err="1">
                <a:solidFill>
                  <a:schemeClr val="tx1"/>
                </a:solidFill>
                <a:latin typeface="Archivo"/>
              </a:rPr>
              <a:t>is</a:t>
            </a:r>
            <a:r>
              <a:rPr lang="pt-PT" sz="1200" dirty="0">
                <a:solidFill>
                  <a:schemeClr val="tx1"/>
                </a:solidFill>
                <a:latin typeface="Archivo"/>
              </a:rPr>
              <a:t> </a:t>
            </a:r>
            <a:r>
              <a:rPr lang="pt-PT" sz="1200" dirty="0" err="1">
                <a:solidFill>
                  <a:schemeClr val="tx1"/>
                </a:solidFill>
                <a:latin typeface="Archivo"/>
              </a:rPr>
              <a:t>the</a:t>
            </a:r>
            <a:r>
              <a:rPr lang="pt-PT" sz="1200" dirty="0">
                <a:solidFill>
                  <a:schemeClr val="tx1"/>
                </a:solidFill>
                <a:latin typeface="Archivo"/>
              </a:rPr>
              <a:t> set </a:t>
            </a:r>
            <a:r>
              <a:rPr lang="pt-PT" sz="1200" dirty="0" err="1">
                <a:solidFill>
                  <a:schemeClr val="tx1"/>
                </a:solidFill>
                <a:latin typeface="Archivo"/>
              </a:rPr>
              <a:t>of</a:t>
            </a:r>
            <a:r>
              <a:rPr lang="pt-PT" sz="1200" dirty="0">
                <a:solidFill>
                  <a:schemeClr val="tx1"/>
                </a:solidFill>
                <a:latin typeface="Archivo"/>
              </a:rPr>
              <a:t> </a:t>
            </a:r>
            <a:r>
              <a:rPr lang="pt-PT" sz="1200" dirty="0" err="1">
                <a:solidFill>
                  <a:schemeClr val="tx1"/>
                </a:solidFill>
                <a:latin typeface="Archivo"/>
              </a:rPr>
              <a:t>rooms</a:t>
            </a:r>
            <a:endParaRPr lang="pt-PT" sz="1200" dirty="0">
              <a:solidFill>
                <a:schemeClr val="tx1"/>
              </a:solidFill>
              <a:latin typeface="Archivo"/>
            </a:endParaRPr>
          </a:p>
          <a:p>
            <a:pPr marL="284400" lvl="1" indent="-180000"/>
            <a:endParaRPr lang="en-US" i="0" dirty="0">
              <a:solidFill>
                <a:schemeClr val="tx1"/>
              </a:solidFill>
              <a:effectLst/>
              <a:latin typeface="Archivo"/>
            </a:endParaRPr>
          </a:p>
          <a:p>
            <a:pPr lvl="1" indent="-180000"/>
            <a:r>
              <a:rPr lang="en-US" sz="1200" i="0" dirty="0">
                <a:solidFill>
                  <a:schemeClr val="tx1"/>
                </a:solidFill>
                <a:effectLst/>
                <a:latin typeface="Archivo"/>
              </a:rPr>
              <a:t>A </a:t>
            </a:r>
            <a:r>
              <a:rPr lang="en-US" sz="1200" b="1" i="0" dirty="0">
                <a:solidFill>
                  <a:schemeClr val="tx1"/>
                </a:solidFill>
                <a:effectLst/>
                <a:latin typeface="Archivo"/>
              </a:rPr>
              <a:t>Node </a:t>
            </a:r>
            <a:r>
              <a:rPr lang="en-US" sz="1200" i="0" dirty="0">
                <a:solidFill>
                  <a:schemeClr val="tx1"/>
                </a:solidFill>
                <a:effectLst/>
                <a:latin typeface="Archivo"/>
              </a:rPr>
              <a:t>is composed of:</a:t>
            </a:r>
          </a:p>
          <a:p>
            <a:pPr marL="284400" lvl="1" indent="-180000">
              <a:spcBef>
                <a:spcPts val="600"/>
              </a:spcBef>
              <a:buFont typeface="Arial" panose="020B0604020202020204" pitchFamily="34" charset="0"/>
              <a:buChar char="•"/>
            </a:pPr>
            <a:r>
              <a:rPr lang="pt-PT" sz="1200" dirty="0" err="1">
                <a:solidFill>
                  <a:schemeClr val="tx1"/>
                </a:solidFill>
                <a:latin typeface="Archivo"/>
              </a:rPr>
              <a:t>Path</a:t>
            </a:r>
            <a:endParaRPr lang="pt-PT" sz="1200" dirty="0">
              <a:solidFill>
                <a:schemeClr val="tx1"/>
              </a:solidFill>
              <a:latin typeface="Archivo"/>
            </a:endParaRPr>
          </a:p>
          <a:p>
            <a:pPr marL="284400" lvl="1" indent="-180000">
              <a:spcBef>
                <a:spcPts val="600"/>
              </a:spcBef>
              <a:buFont typeface="Arial" panose="020B0604020202020204" pitchFamily="34" charset="0"/>
              <a:buChar char="•"/>
            </a:pPr>
            <a:r>
              <a:rPr lang="pt-PT" sz="1200" dirty="0" err="1">
                <a:solidFill>
                  <a:schemeClr val="tx1"/>
                </a:solidFill>
                <a:latin typeface="Archivo"/>
              </a:rPr>
              <a:t>Parent</a:t>
            </a:r>
            <a:endParaRPr lang="pt-PT" sz="1200" dirty="0">
              <a:solidFill>
                <a:schemeClr val="tx1"/>
              </a:solidFill>
              <a:latin typeface="Archivo"/>
            </a:endParaRPr>
          </a:p>
          <a:p>
            <a:pPr marL="284400" lvl="1" indent="-180000">
              <a:spcBef>
                <a:spcPts val="600"/>
              </a:spcBef>
              <a:buFont typeface="Arial" panose="020B0604020202020204" pitchFamily="34" charset="0"/>
              <a:buChar char="•"/>
            </a:pPr>
            <a:r>
              <a:rPr lang="pt-PT" sz="1200" dirty="0" err="1">
                <a:solidFill>
                  <a:schemeClr val="tx1"/>
                </a:solidFill>
                <a:latin typeface="Archivo"/>
              </a:rPr>
              <a:t>Children</a:t>
            </a:r>
            <a:endParaRPr lang="pt-PT" sz="1200" dirty="0">
              <a:solidFill>
                <a:schemeClr val="tx1"/>
              </a:solidFill>
              <a:latin typeface="Archivo"/>
            </a:endParaRPr>
          </a:p>
          <a:p>
            <a:pPr marL="284400" lvl="1" indent="-180000">
              <a:spcBef>
                <a:spcPts val="600"/>
              </a:spcBef>
              <a:buFont typeface="Arial" panose="020B0604020202020204" pitchFamily="34" charset="0"/>
              <a:buChar char="•"/>
            </a:pPr>
            <a:r>
              <a:rPr lang="pt-PT" sz="1200" dirty="0" err="1">
                <a:solidFill>
                  <a:schemeClr val="tx1"/>
                </a:solidFill>
                <a:latin typeface="Archivo"/>
              </a:rPr>
              <a:t>Expansion</a:t>
            </a:r>
            <a:r>
              <a:rPr lang="pt-PT" sz="1200" dirty="0">
                <a:solidFill>
                  <a:schemeClr val="tx1"/>
                </a:solidFill>
                <a:latin typeface="Archivo"/>
              </a:rPr>
              <a:t> </a:t>
            </a:r>
            <a:r>
              <a:rPr lang="pt-PT" sz="1200" dirty="0" err="1">
                <a:solidFill>
                  <a:schemeClr val="tx1"/>
                </a:solidFill>
                <a:latin typeface="Archivo"/>
              </a:rPr>
              <a:t>limit</a:t>
            </a:r>
            <a:endParaRPr lang="pt-PT" sz="1200" dirty="0">
              <a:solidFill>
                <a:schemeClr val="tx1"/>
              </a:solidFill>
              <a:latin typeface="Archivo"/>
            </a:endParaRPr>
          </a:p>
          <a:p>
            <a:pPr marL="284400" lvl="1" indent="-180000">
              <a:spcBef>
                <a:spcPts val="600"/>
              </a:spcBef>
              <a:buFont typeface="Arial" panose="020B0604020202020204" pitchFamily="34" charset="0"/>
              <a:buChar char="•"/>
            </a:pPr>
            <a:r>
              <a:rPr lang="pt-PT" sz="1200" dirty="0" err="1">
                <a:solidFill>
                  <a:schemeClr val="tx1"/>
                </a:solidFill>
                <a:latin typeface="Archivo"/>
              </a:rPr>
              <a:t>Visits</a:t>
            </a:r>
            <a:endParaRPr lang="pt-PT" sz="1200" dirty="0">
              <a:solidFill>
                <a:schemeClr val="tx1"/>
              </a:solidFill>
              <a:latin typeface="Archivo"/>
            </a:endParaRPr>
          </a:p>
          <a:p>
            <a:pPr marL="284400" lvl="1" indent="-180000">
              <a:spcBef>
                <a:spcPts val="600"/>
              </a:spcBef>
              <a:buFont typeface="Arial" panose="020B0604020202020204" pitchFamily="34" charset="0"/>
              <a:buChar char="•"/>
            </a:pPr>
            <a:r>
              <a:rPr lang="pt-PT" sz="1200" dirty="0">
                <a:solidFill>
                  <a:schemeClr val="tx1"/>
                </a:solidFill>
                <a:latin typeface="Archivo"/>
              </a:rPr>
              <a:t>Hard </a:t>
            </a:r>
            <a:r>
              <a:rPr lang="pt-PT" sz="1200" dirty="0" err="1">
                <a:solidFill>
                  <a:schemeClr val="tx1"/>
                </a:solidFill>
                <a:latin typeface="Archivo"/>
              </a:rPr>
              <a:t>and</a:t>
            </a:r>
            <a:r>
              <a:rPr lang="pt-PT" sz="1200" dirty="0">
                <a:solidFill>
                  <a:schemeClr val="tx1"/>
                </a:solidFill>
                <a:latin typeface="Archivo"/>
              </a:rPr>
              <a:t> soft scores</a:t>
            </a:r>
          </a:p>
        </p:txBody>
      </p:sp>
      <p:sp>
        <p:nvSpPr>
          <p:cNvPr id="8" name="TextBox 7">
            <a:extLst>
              <a:ext uri="{FF2B5EF4-FFF2-40B4-BE49-F238E27FC236}">
                <a16:creationId xmlns:a16="http://schemas.microsoft.com/office/drawing/2014/main" id="{B63927AE-713D-C0DA-712B-AC0A8A41BE19}"/>
              </a:ext>
            </a:extLst>
          </p:cNvPr>
          <p:cNvSpPr txBox="1"/>
          <p:nvPr/>
        </p:nvSpPr>
        <p:spPr>
          <a:xfrm>
            <a:off x="5772150" y="4102931"/>
            <a:ext cx="1034508" cy="230832"/>
          </a:xfrm>
          <a:prstGeom prst="rect">
            <a:avLst/>
          </a:prstGeom>
          <a:noFill/>
        </p:spPr>
        <p:txBody>
          <a:bodyPr wrap="square" rtlCol="0">
            <a:spAutoFit/>
          </a:bodyPr>
          <a:lstStyle/>
          <a:p>
            <a:r>
              <a:rPr lang="pt-PT" sz="900" b="1" dirty="0">
                <a:latin typeface="Archivo"/>
              </a:rPr>
              <a:t>Fig. 4 –</a:t>
            </a:r>
            <a:r>
              <a:rPr lang="pt-PT" sz="900" dirty="0">
                <a:latin typeface="Archivo"/>
              </a:rPr>
              <a:t> MCTS </a:t>
            </a:r>
            <a:r>
              <a:rPr lang="pt-PT" sz="900" dirty="0" err="1">
                <a:latin typeface="Archivo"/>
              </a:rPr>
              <a:t>tree</a:t>
            </a:r>
            <a:endParaRPr lang="pt-PT" sz="900" i="1" dirty="0">
              <a:latin typeface="Archivo"/>
            </a:endParaRPr>
          </a:p>
        </p:txBody>
      </p:sp>
      <p:pic>
        <p:nvPicPr>
          <p:cNvPr id="33" name="Picture 32" descr="A diagram of a tree&#10;&#10;AI-generated content may be incorrect.">
            <a:extLst>
              <a:ext uri="{FF2B5EF4-FFF2-40B4-BE49-F238E27FC236}">
                <a16:creationId xmlns:a16="http://schemas.microsoft.com/office/drawing/2014/main" id="{C536A9A6-6C2F-33CE-D81F-225A57C9725F}"/>
              </a:ext>
            </a:extLst>
          </p:cNvPr>
          <p:cNvPicPr>
            <a:picLocks noChangeAspect="1"/>
          </p:cNvPicPr>
          <p:nvPr/>
        </p:nvPicPr>
        <p:blipFill>
          <a:blip r:embed="rId2"/>
          <a:stretch>
            <a:fillRect/>
          </a:stretch>
        </p:blipFill>
        <p:spPr>
          <a:xfrm>
            <a:off x="4316126" y="1533549"/>
            <a:ext cx="3422074" cy="2476857"/>
          </a:xfrm>
          <a:prstGeom prst="rect">
            <a:avLst/>
          </a:prstGeom>
        </p:spPr>
      </p:pic>
    </p:spTree>
    <p:extLst>
      <p:ext uri="{BB962C8B-B14F-4D97-AF65-F5344CB8AC3E}">
        <p14:creationId xmlns:p14="http://schemas.microsoft.com/office/powerpoint/2010/main" val="25350000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179139-DCEF-22FB-B68C-47F7FF2DE48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B396FDC-136C-B262-FA26-A3BBF1CFD170}"/>
              </a:ext>
            </a:extLst>
          </p:cNvPr>
          <p:cNvSpPr>
            <a:spLocks noGrp="1"/>
          </p:cNvSpPr>
          <p:nvPr>
            <p:ph type="title"/>
          </p:nvPr>
        </p:nvSpPr>
        <p:spPr/>
        <p:txBody>
          <a:bodyPr/>
          <a:lstStyle/>
          <a:p>
            <a:r>
              <a:rPr lang="pt-PT" dirty="0" err="1"/>
              <a:t>Methodology</a:t>
            </a:r>
            <a:r>
              <a:rPr lang="pt-PT" dirty="0"/>
              <a:t>: </a:t>
            </a:r>
            <a:r>
              <a:rPr lang="pt-PT" b="0" dirty="0"/>
              <a:t>Monte-Carlo </a:t>
            </a:r>
            <a:r>
              <a:rPr lang="pt-PT" b="0" dirty="0" err="1"/>
              <a:t>Tree</a:t>
            </a:r>
            <a:r>
              <a:rPr lang="pt-PT" b="0" dirty="0"/>
              <a:t> </a:t>
            </a:r>
            <a:r>
              <a:rPr lang="pt-PT" b="0" dirty="0" err="1"/>
              <a:t>Search</a:t>
            </a:r>
            <a:r>
              <a:rPr lang="pt-PT" b="0" dirty="0"/>
              <a:t> (MCTS)</a:t>
            </a:r>
          </a:p>
        </p:txBody>
      </p:sp>
      <p:sp>
        <p:nvSpPr>
          <p:cNvPr id="3" name="Slide Number Placeholder 2">
            <a:extLst>
              <a:ext uri="{FF2B5EF4-FFF2-40B4-BE49-F238E27FC236}">
                <a16:creationId xmlns:a16="http://schemas.microsoft.com/office/drawing/2014/main" id="{F4AF0F86-FD80-3156-AD49-9ACDEE5CF65B}"/>
              </a:ext>
            </a:extLst>
          </p:cNvPr>
          <p:cNvSpPr>
            <a:spLocks noGrp="1"/>
          </p:cNvSpPr>
          <p:nvPr>
            <p:ph type="sldNum" sz="quarter" idx="11"/>
          </p:nvPr>
        </p:nvSpPr>
        <p:spPr/>
        <p:txBody>
          <a:bodyPr/>
          <a:lstStyle/>
          <a:p>
            <a:fld id="{8BC8727B-4240-4963-929A-A961B0E9EF8D}" type="slidenum">
              <a:rPr lang="pt-PT" smtClean="0"/>
              <a:t>11</a:t>
            </a:fld>
            <a:endParaRPr lang="pt-PT"/>
          </a:p>
        </p:txBody>
      </p:sp>
      <p:pic>
        <p:nvPicPr>
          <p:cNvPr id="7" name="Picture 6" descr="A diagram of a diagram&#10;&#10;AI-generated content may be incorrect.">
            <a:extLst>
              <a:ext uri="{FF2B5EF4-FFF2-40B4-BE49-F238E27FC236}">
                <a16:creationId xmlns:a16="http://schemas.microsoft.com/office/drawing/2014/main" id="{7C74B1D3-1015-C3C4-008E-9ACF7099598D}"/>
              </a:ext>
            </a:extLst>
          </p:cNvPr>
          <p:cNvPicPr>
            <a:picLocks noChangeAspect="1"/>
          </p:cNvPicPr>
          <p:nvPr/>
        </p:nvPicPr>
        <p:blipFill>
          <a:blip r:embed="rId2"/>
          <a:srcRect r="50569" b="59003"/>
          <a:stretch/>
        </p:blipFill>
        <p:spPr>
          <a:xfrm>
            <a:off x="5327073" y="1602923"/>
            <a:ext cx="3096927" cy="2521046"/>
          </a:xfrm>
          <a:prstGeom prst="rect">
            <a:avLst/>
          </a:prstGeom>
        </p:spPr>
      </p:pic>
      <p:sp>
        <p:nvSpPr>
          <p:cNvPr id="9" name="TextBox 8">
            <a:extLst>
              <a:ext uri="{FF2B5EF4-FFF2-40B4-BE49-F238E27FC236}">
                <a16:creationId xmlns:a16="http://schemas.microsoft.com/office/drawing/2014/main" id="{548ABD18-3969-9931-8F93-F9FD0802CC50}"/>
              </a:ext>
            </a:extLst>
          </p:cNvPr>
          <p:cNvSpPr txBox="1"/>
          <p:nvPr/>
        </p:nvSpPr>
        <p:spPr>
          <a:xfrm>
            <a:off x="6320223" y="4170979"/>
            <a:ext cx="1563832" cy="230832"/>
          </a:xfrm>
          <a:prstGeom prst="rect">
            <a:avLst/>
          </a:prstGeom>
          <a:noFill/>
        </p:spPr>
        <p:txBody>
          <a:bodyPr wrap="square" rtlCol="0">
            <a:spAutoFit/>
          </a:bodyPr>
          <a:lstStyle/>
          <a:p>
            <a:r>
              <a:rPr lang="pt-PT" sz="900" b="1" dirty="0">
                <a:latin typeface="Archivo"/>
              </a:rPr>
              <a:t>Fig. 5 –</a:t>
            </a:r>
            <a:r>
              <a:rPr lang="pt-PT" sz="900" dirty="0">
                <a:latin typeface="Archivo"/>
              </a:rPr>
              <a:t> MCTS </a:t>
            </a:r>
            <a:r>
              <a:rPr lang="pt-PT" sz="900" dirty="0" err="1">
                <a:latin typeface="Archivo"/>
              </a:rPr>
              <a:t>selection</a:t>
            </a:r>
            <a:r>
              <a:rPr lang="pt-PT" sz="900" dirty="0">
                <a:latin typeface="Archivo"/>
              </a:rPr>
              <a:t> </a:t>
            </a:r>
            <a:r>
              <a:rPr lang="pt-PT" sz="900" dirty="0" err="1">
                <a:latin typeface="Archivo"/>
              </a:rPr>
              <a:t>phase</a:t>
            </a:r>
            <a:endParaRPr lang="pt-PT" sz="900" i="1" dirty="0">
              <a:latin typeface="Archivo"/>
            </a:endParaRPr>
          </a:p>
        </p:txBody>
      </p:sp>
      <p:pic>
        <p:nvPicPr>
          <p:cNvPr id="19" name="Picture 18">
            <a:extLst>
              <a:ext uri="{FF2B5EF4-FFF2-40B4-BE49-F238E27FC236}">
                <a16:creationId xmlns:a16="http://schemas.microsoft.com/office/drawing/2014/main" id="{592A1512-B678-93D1-7E22-6016AABDE64F}"/>
              </a:ext>
            </a:extLst>
          </p:cNvPr>
          <p:cNvPicPr>
            <a:picLocks noChangeAspect="1"/>
          </p:cNvPicPr>
          <p:nvPr/>
        </p:nvPicPr>
        <p:blipFill>
          <a:blip r:embed="rId3"/>
          <a:stretch>
            <a:fillRect/>
          </a:stretch>
        </p:blipFill>
        <p:spPr>
          <a:xfrm>
            <a:off x="720000" y="1357989"/>
            <a:ext cx="4387817" cy="3284735"/>
          </a:xfrm>
          <a:prstGeom prst="rect">
            <a:avLst/>
          </a:prstGeom>
        </p:spPr>
      </p:pic>
      <p:pic>
        <p:nvPicPr>
          <p:cNvPr id="21" name="Picture 20">
            <a:extLst>
              <a:ext uri="{FF2B5EF4-FFF2-40B4-BE49-F238E27FC236}">
                <a16:creationId xmlns:a16="http://schemas.microsoft.com/office/drawing/2014/main" id="{2377E01A-6A40-95B6-AEDD-52019C3E4F60}"/>
              </a:ext>
            </a:extLst>
          </p:cNvPr>
          <p:cNvPicPr>
            <a:picLocks noChangeAspect="1"/>
          </p:cNvPicPr>
          <p:nvPr/>
        </p:nvPicPr>
        <p:blipFill>
          <a:blip r:embed="rId4"/>
          <a:stretch>
            <a:fillRect/>
          </a:stretch>
        </p:blipFill>
        <p:spPr>
          <a:xfrm>
            <a:off x="703319" y="1799180"/>
            <a:ext cx="4421177" cy="2128531"/>
          </a:xfrm>
          <a:prstGeom prst="rect">
            <a:avLst/>
          </a:prstGeom>
        </p:spPr>
      </p:pic>
    </p:spTree>
    <p:extLst>
      <p:ext uri="{BB962C8B-B14F-4D97-AF65-F5344CB8AC3E}">
        <p14:creationId xmlns:p14="http://schemas.microsoft.com/office/powerpoint/2010/main" val="250611786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1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9A0C3E-44DC-60CD-7E8C-A7C259F800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BA3DA6-E08A-5FDA-60B7-CA8BAD21F015}"/>
              </a:ext>
            </a:extLst>
          </p:cNvPr>
          <p:cNvSpPr>
            <a:spLocks noGrp="1"/>
          </p:cNvSpPr>
          <p:nvPr>
            <p:ph type="title"/>
          </p:nvPr>
        </p:nvSpPr>
        <p:spPr/>
        <p:txBody>
          <a:bodyPr/>
          <a:lstStyle/>
          <a:p>
            <a:r>
              <a:rPr lang="pt-PT" dirty="0" err="1"/>
              <a:t>Methodology</a:t>
            </a:r>
            <a:r>
              <a:rPr lang="pt-PT" dirty="0"/>
              <a:t>: </a:t>
            </a:r>
            <a:r>
              <a:rPr lang="pt-PT" b="0" dirty="0"/>
              <a:t>Monte-Carlo </a:t>
            </a:r>
            <a:r>
              <a:rPr lang="pt-PT" b="0" dirty="0" err="1"/>
              <a:t>Tree</a:t>
            </a:r>
            <a:r>
              <a:rPr lang="pt-PT" b="0" dirty="0"/>
              <a:t> </a:t>
            </a:r>
            <a:r>
              <a:rPr lang="pt-PT" b="0" dirty="0" err="1"/>
              <a:t>Search</a:t>
            </a:r>
            <a:r>
              <a:rPr lang="pt-PT" b="0" dirty="0"/>
              <a:t> (MCTS)</a:t>
            </a:r>
          </a:p>
        </p:txBody>
      </p:sp>
      <p:sp>
        <p:nvSpPr>
          <p:cNvPr id="3" name="Slide Number Placeholder 2">
            <a:extLst>
              <a:ext uri="{FF2B5EF4-FFF2-40B4-BE49-F238E27FC236}">
                <a16:creationId xmlns:a16="http://schemas.microsoft.com/office/drawing/2014/main" id="{370D4775-EF88-E1D1-FB6B-FC2AE8F34A01}"/>
              </a:ext>
            </a:extLst>
          </p:cNvPr>
          <p:cNvSpPr>
            <a:spLocks noGrp="1"/>
          </p:cNvSpPr>
          <p:nvPr>
            <p:ph type="sldNum" sz="quarter" idx="11"/>
          </p:nvPr>
        </p:nvSpPr>
        <p:spPr/>
        <p:txBody>
          <a:bodyPr/>
          <a:lstStyle/>
          <a:p>
            <a:fld id="{8BC8727B-4240-4963-929A-A961B0E9EF8D}" type="slidenum">
              <a:rPr lang="pt-PT" smtClean="0"/>
              <a:t>12</a:t>
            </a:fld>
            <a:endParaRPr lang="pt-PT"/>
          </a:p>
        </p:txBody>
      </p:sp>
      <p:pic>
        <p:nvPicPr>
          <p:cNvPr id="5" name="Picture 4" descr="A diagram of a diagram&#10;&#10;AI-generated content may be incorrect.">
            <a:extLst>
              <a:ext uri="{FF2B5EF4-FFF2-40B4-BE49-F238E27FC236}">
                <a16:creationId xmlns:a16="http://schemas.microsoft.com/office/drawing/2014/main" id="{C857A536-8F23-4871-CC32-2986933E06B3}"/>
              </a:ext>
            </a:extLst>
          </p:cNvPr>
          <p:cNvPicPr>
            <a:picLocks noChangeAspect="1"/>
          </p:cNvPicPr>
          <p:nvPr/>
        </p:nvPicPr>
        <p:blipFill>
          <a:blip r:embed="rId2"/>
          <a:srcRect l="51389" r="-519" b="58398"/>
          <a:stretch/>
        </p:blipFill>
        <p:spPr>
          <a:xfrm>
            <a:off x="5174673" y="1621527"/>
            <a:ext cx="3151909" cy="2619603"/>
          </a:xfrm>
          <a:prstGeom prst="rect">
            <a:avLst/>
          </a:prstGeom>
        </p:spPr>
      </p:pic>
    </p:spTree>
    <p:extLst>
      <p:ext uri="{BB962C8B-B14F-4D97-AF65-F5344CB8AC3E}">
        <p14:creationId xmlns:p14="http://schemas.microsoft.com/office/powerpoint/2010/main" val="3559255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BFDAC1-CE00-C6DE-5BB1-3E125D4EE7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35439E-0937-4070-717A-9CDD147CB2F5}"/>
              </a:ext>
            </a:extLst>
          </p:cNvPr>
          <p:cNvSpPr>
            <a:spLocks noGrp="1"/>
          </p:cNvSpPr>
          <p:nvPr>
            <p:ph type="title"/>
          </p:nvPr>
        </p:nvSpPr>
        <p:spPr/>
        <p:txBody>
          <a:bodyPr/>
          <a:lstStyle/>
          <a:p>
            <a:r>
              <a:rPr lang="pt-PT" dirty="0" err="1"/>
              <a:t>Methodology</a:t>
            </a:r>
            <a:r>
              <a:rPr lang="pt-PT" dirty="0"/>
              <a:t>: </a:t>
            </a:r>
            <a:r>
              <a:rPr lang="pt-PT" b="0" dirty="0"/>
              <a:t>Monte-Carlo </a:t>
            </a:r>
            <a:r>
              <a:rPr lang="pt-PT" b="0" dirty="0" err="1"/>
              <a:t>Tree</a:t>
            </a:r>
            <a:r>
              <a:rPr lang="pt-PT" b="0" dirty="0"/>
              <a:t> </a:t>
            </a:r>
            <a:r>
              <a:rPr lang="pt-PT" b="0" dirty="0" err="1"/>
              <a:t>Search</a:t>
            </a:r>
            <a:r>
              <a:rPr lang="pt-PT" b="0" dirty="0"/>
              <a:t> (MCTS)</a:t>
            </a:r>
          </a:p>
        </p:txBody>
      </p:sp>
      <p:sp>
        <p:nvSpPr>
          <p:cNvPr id="3" name="Slide Number Placeholder 2">
            <a:extLst>
              <a:ext uri="{FF2B5EF4-FFF2-40B4-BE49-F238E27FC236}">
                <a16:creationId xmlns:a16="http://schemas.microsoft.com/office/drawing/2014/main" id="{DE281755-06D5-8B9A-379B-44ECD754B8EC}"/>
              </a:ext>
            </a:extLst>
          </p:cNvPr>
          <p:cNvSpPr>
            <a:spLocks noGrp="1"/>
          </p:cNvSpPr>
          <p:nvPr>
            <p:ph type="sldNum" sz="quarter" idx="11"/>
          </p:nvPr>
        </p:nvSpPr>
        <p:spPr/>
        <p:txBody>
          <a:bodyPr/>
          <a:lstStyle/>
          <a:p>
            <a:fld id="{8BC8727B-4240-4963-929A-A961B0E9EF8D}" type="slidenum">
              <a:rPr lang="pt-PT" smtClean="0"/>
              <a:t>13</a:t>
            </a:fld>
            <a:endParaRPr lang="pt-PT"/>
          </a:p>
        </p:txBody>
      </p:sp>
      <p:pic>
        <p:nvPicPr>
          <p:cNvPr id="5" name="Picture 4" descr="A diagram of a diagram&#10;&#10;AI-generated content may be incorrect.">
            <a:extLst>
              <a:ext uri="{FF2B5EF4-FFF2-40B4-BE49-F238E27FC236}">
                <a16:creationId xmlns:a16="http://schemas.microsoft.com/office/drawing/2014/main" id="{82D5E4BB-248D-892E-F578-BF821D88333A}"/>
              </a:ext>
            </a:extLst>
          </p:cNvPr>
          <p:cNvPicPr>
            <a:picLocks noChangeAspect="1"/>
          </p:cNvPicPr>
          <p:nvPr/>
        </p:nvPicPr>
        <p:blipFill>
          <a:blip r:embed="rId2"/>
          <a:srcRect t="41750" r="50000" b="6093"/>
          <a:stretch/>
        </p:blipFill>
        <p:spPr>
          <a:xfrm>
            <a:off x="5630189" y="1435635"/>
            <a:ext cx="2620193" cy="2682710"/>
          </a:xfrm>
          <a:prstGeom prst="rect">
            <a:avLst/>
          </a:prstGeom>
        </p:spPr>
      </p:pic>
    </p:spTree>
    <p:extLst>
      <p:ext uri="{BB962C8B-B14F-4D97-AF65-F5344CB8AC3E}">
        <p14:creationId xmlns:p14="http://schemas.microsoft.com/office/powerpoint/2010/main" val="3839184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D7F27D-AB56-1EA8-2E41-94B91CF81C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78F9FA-5DC2-5B88-B3DC-601C7AB0D051}"/>
              </a:ext>
            </a:extLst>
          </p:cNvPr>
          <p:cNvSpPr>
            <a:spLocks noGrp="1"/>
          </p:cNvSpPr>
          <p:nvPr>
            <p:ph type="title"/>
          </p:nvPr>
        </p:nvSpPr>
        <p:spPr/>
        <p:txBody>
          <a:bodyPr/>
          <a:lstStyle/>
          <a:p>
            <a:r>
              <a:rPr lang="pt-PT" dirty="0" err="1"/>
              <a:t>Methodology</a:t>
            </a:r>
            <a:r>
              <a:rPr lang="pt-PT" dirty="0"/>
              <a:t>: </a:t>
            </a:r>
            <a:r>
              <a:rPr lang="pt-PT" b="0" dirty="0"/>
              <a:t>Monte-Carlo </a:t>
            </a:r>
            <a:r>
              <a:rPr lang="pt-PT" b="0" dirty="0" err="1"/>
              <a:t>Tree</a:t>
            </a:r>
            <a:r>
              <a:rPr lang="pt-PT" b="0" dirty="0"/>
              <a:t> </a:t>
            </a:r>
            <a:r>
              <a:rPr lang="pt-PT" b="0" dirty="0" err="1"/>
              <a:t>Search</a:t>
            </a:r>
            <a:r>
              <a:rPr lang="pt-PT" b="0" dirty="0"/>
              <a:t> (MCTS)</a:t>
            </a:r>
          </a:p>
        </p:txBody>
      </p:sp>
      <p:sp>
        <p:nvSpPr>
          <p:cNvPr id="3" name="Slide Number Placeholder 2">
            <a:extLst>
              <a:ext uri="{FF2B5EF4-FFF2-40B4-BE49-F238E27FC236}">
                <a16:creationId xmlns:a16="http://schemas.microsoft.com/office/drawing/2014/main" id="{8F04F832-9E9F-D591-EC2A-29941B007B07}"/>
              </a:ext>
            </a:extLst>
          </p:cNvPr>
          <p:cNvSpPr>
            <a:spLocks noGrp="1"/>
          </p:cNvSpPr>
          <p:nvPr>
            <p:ph type="sldNum" sz="quarter" idx="11"/>
          </p:nvPr>
        </p:nvSpPr>
        <p:spPr/>
        <p:txBody>
          <a:bodyPr/>
          <a:lstStyle/>
          <a:p>
            <a:fld id="{8BC8727B-4240-4963-929A-A961B0E9EF8D}" type="slidenum">
              <a:rPr lang="pt-PT" smtClean="0"/>
              <a:t>14</a:t>
            </a:fld>
            <a:endParaRPr lang="pt-PT"/>
          </a:p>
        </p:txBody>
      </p:sp>
      <p:pic>
        <p:nvPicPr>
          <p:cNvPr id="5" name="Picture 4" descr="A diagram of a diagram&#10;&#10;AI-generated content may be incorrect.">
            <a:extLst>
              <a:ext uri="{FF2B5EF4-FFF2-40B4-BE49-F238E27FC236}">
                <a16:creationId xmlns:a16="http://schemas.microsoft.com/office/drawing/2014/main" id="{B585BB67-52D0-7E35-7C23-671D70985364}"/>
              </a:ext>
            </a:extLst>
          </p:cNvPr>
          <p:cNvPicPr>
            <a:picLocks noChangeAspect="1"/>
          </p:cNvPicPr>
          <p:nvPr/>
        </p:nvPicPr>
        <p:blipFill>
          <a:blip r:embed="rId2"/>
          <a:srcRect l="50000" t="42088" r="-100" b="5589"/>
          <a:stretch/>
        </p:blipFill>
        <p:spPr>
          <a:xfrm>
            <a:off x="5493327" y="1666009"/>
            <a:ext cx="2625436" cy="2691246"/>
          </a:xfrm>
          <a:prstGeom prst="rect">
            <a:avLst/>
          </a:prstGeom>
        </p:spPr>
      </p:pic>
    </p:spTree>
    <p:extLst>
      <p:ext uri="{BB962C8B-B14F-4D97-AF65-F5344CB8AC3E}">
        <p14:creationId xmlns:p14="http://schemas.microsoft.com/office/powerpoint/2010/main" val="29063599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144541-621C-1745-B9C7-02D3913C4B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CE5D58-68C9-15A6-9AA6-A3F1C310D923}"/>
              </a:ext>
            </a:extLst>
          </p:cNvPr>
          <p:cNvSpPr>
            <a:spLocks noGrp="1"/>
          </p:cNvSpPr>
          <p:nvPr>
            <p:ph type="title"/>
          </p:nvPr>
        </p:nvSpPr>
        <p:spPr/>
        <p:txBody>
          <a:bodyPr/>
          <a:lstStyle/>
          <a:p>
            <a:r>
              <a:rPr lang="pt-PT" dirty="0" err="1"/>
              <a:t>Methodology</a:t>
            </a:r>
            <a:r>
              <a:rPr lang="pt-PT" dirty="0"/>
              <a:t>: </a:t>
            </a:r>
            <a:r>
              <a:rPr lang="pt-PT" b="0" dirty="0"/>
              <a:t>Hill </a:t>
            </a:r>
            <a:r>
              <a:rPr lang="pt-PT" b="0" dirty="0" err="1"/>
              <a:t>Climbing</a:t>
            </a:r>
            <a:endParaRPr lang="pt-PT" b="0" dirty="0"/>
          </a:p>
        </p:txBody>
      </p:sp>
      <p:sp>
        <p:nvSpPr>
          <p:cNvPr id="3" name="Slide Number Placeholder 2">
            <a:extLst>
              <a:ext uri="{FF2B5EF4-FFF2-40B4-BE49-F238E27FC236}">
                <a16:creationId xmlns:a16="http://schemas.microsoft.com/office/drawing/2014/main" id="{6844CC43-2343-61CD-44FC-DDC828510474}"/>
              </a:ext>
            </a:extLst>
          </p:cNvPr>
          <p:cNvSpPr>
            <a:spLocks noGrp="1"/>
          </p:cNvSpPr>
          <p:nvPr>
            <p:ph type="sldNum" sz="quarter" idx="11"/>
          </p:nvPr>
        </p:nvSpPr>
        <p:spPr/>
        <p:txBody>
          <a:bodyPr/>
          <a:lstStyle/>
          <a:p>
            <a:fld id="{8BC8727B-4240-4963-929A-A961B0E9EF8D}" type="slidenum">
              <a:rPr lang="pt-PT" smtClean="0"/>
              <a:t>15</a:t>
            </a:fld>
            <a:endParaRPr lang="pt-PT"/>
          </a:p>
        </p:txBody>
      </p:sp>
    </p:spTree>
    <p:extLst>
      <p:ext uri="{BB962C8B-B14F-4D97-AF65-F5344CB8AC3E}">
        <p14:creationId xmlns:p14="http://schemas.microsoft.com/office/powerpoint/2010/main" val="16961509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A4A9B3-5C14-7F7D-C589-DE84CC4BA3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850402-9AB1-2870-0DA1-597BD411095C}"/>
              </a:ext>
            </a:extLst>
          </p:cNvPr>
          <p:cNvSpPr>
            <a:spLocks noGrp="1"/>
          </p:cNvSpPr>
          <p:nvPr>
            <p:ph type="title"/>
          </p:nvPr>
        </p:nvSpPr>
        <p:spPr/>
        <p:txBody>
          <a:bodyPr/>
          <a:lstStyle/>
          <a:p>
            <a:r>
              <a:rPr lang="pt-PT" dirty="0" err="1"/>
              <a:t>Methodology</a:t>
            </a:r>
            <a:r>
              <a:rPr lang="pt-PT" dirty="0"/>
              <a:t>: </a:t>
            </a:r>
            <a:r>
              <a:rPr lang="pt-PT" b="0" dirty="0" err="1"/>
              <a:t>Diving</a:t>
            </a:r>
            <a:endParaRPr lang="pt-PT" b="0" dirty="0"/>
          </a:p>
        </p:txBody>
      </p:sp>
      <p:sp>
        <p:nvSpPr>
          <p:cNvPr id="3" name="Slide Number Placeholder 2">
            <a:extLst>
              <a:ext uri="{FF2B5EF4-FFF2-40B4-BE49-F238E27FC236}">
                <a16:creationId xmlns:a16="http://schemas.microsoft.com/office/drawing/2014/main" id="{36B99F8E-4894-0E44-2EB7-16C3EA1DDC1C}"/>
              </a:ext>
            </a:extLst>
          </p:cNvPr>
          <p:cNvSpPr>
            <a:spLocks noGrp="1"/>
          </p:cNvSpPr>
          <p:nvPr>
            <p:ph type="sldNum" sz="quarter" idx="11"/>
          </p:nvPr>
        </p:nvSpPr>
        <p:spPr/>
        <p:txBody>
          <a:bodyPr/>
          <a:lstStyle/>
          <a:p>
            <a:fld id="{8BC8727B-4240-4963-929A-A961B0E9EF8D}" type="slidenum">
              <a:rPr lang="pt-PT" smtClean="0"/>
              <a:t>16</a:t>
            </a:fld>
            <a:endParaRPr lang="pt-PT"/>
          </a:p>
        </p:txBody>
      </p:sp>
      <p:pic>
        <p:nvPicPr>
          <p:cNvPr id="5" name="Picture 4" descr="Several different types of diagram&#10;&#10;AI-generated content may be incorrect.">
            <a:extLst>
              <a:ext uri="{FF2B5EF4-FFF2-40B4-BE49-F238E27FC236}">
                <a16:creationId xmlns:a16="http://schemas.microsoft.com/office/drawing/2014/main" id="{313C1BEA-D0DA-EB4C-8B08-3965DB2111B7}"/>
              </a:ext>
            </a:extLst>
          </p:cNvPr>
          <p:cNvPicPr>
            <a:picLocks noChangeAspect="1"/>
          </p:cNvPicPr>
          <p:nvPr/>
        </p:nvPicPr>
        <p:blipFill>
          <a:blip r:embed="rId2"/>
          <a:stretch>
            <a:fillRect/>
          </a:stretch>
        </p:blipFill>
        <p:spPr>
          <a:xfrm>
            <a:off x="1974273" y="1129148"/>
            <a:ext cx="4911436" cy="3784422"/>
          </a:xfrm>
          <a:prstGeom prst="rect">
            <a:avLst/>
          </a:prstGeom>
        </p:spPr>
      </p:pic>
      <p:sp>
        <p:nvSpPr>
          <p:cNvPr id="6" name="TextBox 5">
            <a:extLst>
              <a:ext uri="{FF2B5EF4-FFF2-40B4-BE49-F238E27FC236}">
                <a16:creationId xmlns:a16="http://schemas.microsoft.com/office/drawing/2014/main" id="{CB954703-38BF-F582-C922-23EACE240E58}"/>
              </a:ext>
            </a:extLst>
          </p:cNvPr>
          <p:cNvSpPr txBox="1"/>
          <p:nvPr/>
        </p:nvSpPr>
        <p:spPr>
          <a:xfrm>
            <a:off x="3714293" y="4889595"/>
            <a:ext cx="1715413" cy="230832"/>
          </a:xfrm>
          <a:prstGeom prst="rect">
            <a:avLst/>
          </a:prstGeom>
          <a:noFill/>
        </p:spPr>
        <p:txBody>
          <a:bodyPr wrap="square" rtlCol="0">
            <a:spAutoFit/>
          </a:bodyPr>
          <a:lstStyle/>
          <a:p>
            <a:r>
              <a:rPr lang="pt-PT" sz="900" b="1" dirty="0">
                <a:latin typeface="Archivo"/>
              </a:rPr>
              <a:t>Fig.  –</a:t>
            </a:r>
            <a:r>
              <a:rPr lang="pt-PT" sz="900" dirty="0">
                <a:latin typeface="Archivo"/>
              </a:rPr>
              <a:t> </a:t>
            </a:r>
            <a:r>
              <a:rPr lang="pt-PT" sz="900" dirty="0" err="1">
                <a:latin typeface="Archivo"/>
              </a:rPr>
              <a:t>Diving</a:t>
            </a:r>
            <a:r>
              <a:rPr lang="pt-PT" sz="900" dirty="0">
                <a:latin typeface="Archivo"/>
              </a:rPr>
              <a:t> </a:t>
            </a:r>
            <a:r>
              <a:rPr lang="pt-PT" sz="900" dirty="0" err="1">
                <a:latin typeface="Archivo"/>
              </a:rPr>
              <a:t>strategy</a:t>
            </a:r>
            <a:r>
              <a:rPr lang="pt-PT" sz="900" dirty="0">
                <a:latin typeface="Archivo"/>
              </a:rPr>
              <a:t> </a:t>
            </a:r>
            <a:r>
              <a:rPr lang="pt-PT" sz="900" dirty="0" err="1">
                <a:latin typeface="Archivo"/>
              </a:rPr>
              <a:t>example</a:t>
            </a:r>
            <a:endParaRPr lang="pt-PT" sz="900" i="1" dirty="0">
              <a:latin typeface="Archivo"/>
            </a:endParaRPr>
          </a:p>
        </p:txBody>
      </p:sp>
    </p:spTree>
    <p:extLst>
      <p:ext uri="{BB962C8B-B14F-4D97-AF65-F5344CB8AC3E}">
        <p14:creationId xmlns:p14="http://schemas.microsoft.com/office/powerpoint/2010/main" val="13573756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DE2CA0-1AF6-9941-F30E-C7D1DE881D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61301C-425B-99DF-515E-199539AD8305}"/>
              </a:ext>
            </a:extLst>
          </p:cNvPr>
          <p:cNvSpPr>
            <a:spLocks noGrp="1"/>
          </p:cNvSpPr>
          <p:nvPr>
            <p:ph type="title"/>
          </p:nvPr>
        </p:nvSpPr>
        <p:spPr/>
        <p:txBody>
          <a:bodyPr/>
          <a:lstStyle/>
          <a:p>
            <a:r>
              <a:rPr lang="en-US" dirty="0"/>
              <a:t>Tests:</a:t>
            </a:r>
            <a:r>
              <a:rPr lang="en-US" b="0" dirty="0"/>
              <a:t> Test Instances</a:t>
            </a:r>
          </a:p>
        </p:txBody>
      </p:sp>
      <p:sp>
        <p:nvSpPr>
          <p:cNvPr id="3" name="Slide Number Placeholder 2">
            <a:extLst>
              <a:ext uri="{FF2B5EF4-FFF2-40B4-BE49-F238E27FC236}">
                <a16:creationId xmlns:a16="http://schemas.microsoft.com/office/drawing/2014/main" id="{80F91A69-32D7-6A28-9F3F-943D953D1882}"/>
              </a:ext>
            </a:extLst>
          </p:cNvPr>
          <p:cNvSpPr>
            <a:spLocks noGrp="1"/>
          </p:cNvSpPr>
          <p:nvPr>
            <p:ph type="sldNum" sz="quarter" idx="11"/>
          </p:nvPr>
        </p:nvSpPr>
        <p:spPr/>
        <p:txBody>
          <a:bodyPr/>
          <a:lstStyle/>
          <a:p>
            <a:fld id="{8BC8727B-4240-4963-929A-A961B0E9EF8D}" type="slidenum">
              <a:rPr lang="pt-PT" smtClean="0"/>
              <a:t>17</a:t>
            </a:fld>
            <a:endParaRPr lang="pt-PT" dirty="0"/>
          </a:p>
        </p:txBody>
      </p:sp>
      <p:graphicFrame>
        <p:nvGraphicFramePr>
          <p:cNvPr id="4" name="Table 3">
            <a:extLst>
              <a:ext uri="{FF2B5EF4-FFF2-40B4-BE49-F238E27FC236}">
                <a16:creationId xmlns:a16="http://schemas.microsoft.com/office/drawing/2014/main" id="{5A9136C0-2A43-9B08-ED30-D2144202F725}"/>
              </a:ext>
            </a:extLst>
          </p:cNvPr>
          <p:cNvGraphicFramePr>
            <a:graphicFrameLocks noGrp="1"/>
          </p:cNvGraphicFramePr>
          <p:nvPr>
            <p:extLst>
              <p:ext uri="{D42A27DB-BD31-4B8C-83A1-F6EECF244321}">
                <p14:modId xmlns:p14="http://schemas.microsoft.com/office/powerpoint/2010/main" val="2173602570"/>
              </p:ext>
            </p:extLst>
          </p:nvPr>
        </p:nvGraphicFramePr>
        <p:xfrm>
          <a:off x="4682837" y="1353697"/>
          <a:ext cx="3741161" cy="3264426"/>
        </p:xfrm>
        <a:graphic>
          <a:graphicData uri="http://schemas.openxmlformats.org/drawingml/2006/table">
            <a:tbl>
              <a:tblPr firstRow="1" bandRow="1">
                <a:tableStyleId>{9D7B26C5-4107-4FEC-AEDC-1716B250A1EF}</a:tableStyleId>
              </a:tblPr>
              <a:tblGrid>
                <a:gridCol w="460575">
                  <a:extLst>
                    <a:ext uri="{9D8B030D-6E8A-4147-A177-3AD203B41FA5}">
                      <a16:colId xmlns:a16="http://schemas.microsoft.com/office/drawing/2014/main" val="1295481859"/>
                    </a:ext>
                  </a:extLst>
                </a:gridCol>
                <a:gridCol w="478574">
                  <a:extLst>
                    <a:ext uri="{9D8B030D-6E8A-4147-A177-3AD203B41FA5}">
                      <a16:colId xmlns:a16="http://schemas.microsoft.com/office/drawing/2014/main" val="3795877856"/>
                    </a:ext>
                  </a:extLst>
                </a:gridCol>
                <a:gridCol w="450974">
                  <a:extLst>
                    <a:ext uri="{9D8B030D-6E8A-4147-A177-3AD203B41FA5}">
                      <a16:colId xmlns:a16="http://schemas.microsoft.com/office/drawing/2014/main" val="1705741760"/>
                    </a:ext>
                  </a:extLst>
                </a:gridCol>
                <a:gridCol w="400738">
                  <a:extLst>
                    <a:ext uri="{9D8B030D-6E8A-4147-A177-3AD203B41FA5}">
                      <a16:colId xmlns:a16="http://schemas.microsoft.com/office/drawing/2014/main" val="2596813354"/>
                    </a:ext>
                  </a:extLst>
                </a:gridCol>
                <a:gridCol w="578175">
                  <a:extLst>
                    <a:ext uri="{9D8B030D-6E8A-4147-A177-3AD203B41FA5}">
                      <a16:colId xmlns:a16="http://schemas.microsoft.com/office/drawing/2014/main" val="2585794548"/>
                    </a:ext>
                  </a:extLst>
                </a:gridCol>
                <a:gridCol w="460575">
                  <a:extLst>
                    <a:ext uri="{9D8B030D-6E8A-4147-A177-3AD203B41FA5}">
                      <a16:colId xmlns:a16="http://schemas.microsoft.com/office/drawing/2014/main" val="344174330"/>
                    </a:ext>
                  </a:extLst>
                </a:gridCol>
                <a:gridCol w="418575">
                  <a:extLst>
                    <a:ext uri="{9D8B030D-6E8A-4147-A177-3AD203B41FA5}">
                      <a16:colId xmlns:a16="http://schemas.microsoft.com/office/drawing/2014/main" val="1225530101"/>
                    </a:ext>
                  </a:extLst>
                </a:gridCol>
                <a:gridCol w="492975">
                  <a:extLst>
                    <a:ext uri="{9D8B030D-6E8A-4147-A177-3AD203B41FA5}">
                      <a16:colId xmlns:a16="http://schemas.microsoft.com/office/drawing/2014/main" val="1408789036"/>
                    </a:ext>
                  </a:extLst>
                </a:gridCol>
              </a:tblGrid>
              <a:tr h="148383">
                <a:tc>
                  <a:txBody>
                    <a:bodyPr/>
                    <a:lstStyle/>
                    <a:p>
                      <a:pPr algn="ctr" fontAlgn="ct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pt-PT" sz="800" u="none" strike="noStrike" dirty="0">
                          <a:effectLst/>
                        </a:rPr>
                        <a:t>Curricula</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dirty="0" err="1">
                          <a:effectLst/>
                        </a:rPr>
                        <a:t>Courses</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dirty="0" err="1">
                          <a:effectLst/>
                        </a:rPr>
                        <a:t>Rooms</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a:effectLst/>
                        </a:rPr>
                        <a:t>Constraints</a:t>
                      </a:r>
                      <a:endParaRPr lang="pt-PT" sz="800" b="1"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dirty="0" err="1">
                          <a:effectLst/>
                        </a:rPr>
                        <a:t>Lectures</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dirty="0" err="1">
                          <a:effectLst/>
                        </a:rPr>
                        <a:t>Periods</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dirty="0" err="1">
                          <a:effectLst/>
                        </a:rPr>
                        <a:t>Teachers</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val="2838084918"/>
                  </a:ext>
                </a:extLst>
              </a:tr>
              <a:tr h="148383">
                <a:tc>
                  <a:txBody>
                    <a:bodyPr/>
                    <a:lstStyle/>
                    <a:p>
                      <a:pPr algn="ctr" fontAlgn="ctr"/>
                      <a:r>
                        <a:rPr lang="pt-PT" sz="800" b="1" u="none" strike="noStrike" dirty="0">
                          <a:effectLst/>
                        </a:rPr>
                        <a:t>comp01 </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dirty="0">
                          <a:effectLst/>
                        </a:rPr>
                        <a:t>14</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30</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6</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53</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160</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30</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24</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93282636"/>
                  </a:ext>
                </a:extLst>
              </a:tr>
              <a:tr h="148383">
                <a:tc>
                  <a:txBody>
                    <a:bodyPr/>
                    <a:lstStyle/>
                    <a:p>
                      <a:pPr algn="ctr" fontAlgn="ctr"/>
                      <a:r>
                        <a:rPr lang="pt-PT" sz="800" b="1" u="none" strike="noStrike" dirty="0">
                          <a:effectLst/>
                        </a:rPr>
                        <a:t>comp02</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dirty="0">
                          <a:effectLst/>
                        </a:rPr>
                        <a:t>70</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82</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16</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513</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283</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25</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71</a:t>
                      </a:r>
                      <a:endParaRPr lang="pt-PT" sz="800" b="0" i="0" u="none" strike="noStrike" dirty="0">
                        <a:solidFill>
                          <a:srgbClr val="333333"/>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735750840"/>
                  </a:ext>
                </a:extLst>
              </a:tr>
              <a:tr h="148383">
                <a:tc>
                  <a:txBody>
                    <a:bodyPr/>
                    <a:lstStyle/>
                    <a:p>
                      <a:pPr algn="ctr" fontAlgn="ctr"/>
                      <a:r>
                        <a:rPr lang="pt-PT" sz="800" b="1" u="none" strike="noStrike" dirty="0">
                          <a:effectLst/>
                        </a:rPr>
                        <a:t>comp03</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dirty="0">
                          <a:effectLst/>
                        </a:rPr>
                        <a:t>68</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72</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16</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382</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251</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25</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61</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729956347"/>
                  </a:ext>
                </a:extLst>
              </a:tr>
              <a:tr h="148383">
                <a:tc>
                  <a:txBody>
                    <a:bodyPr/>
                    <a:lstStyle/>
                    <a:p>
                      <a:pPr algn="ctr" fontAlgn="ctr"/>
                      <a:r>
                        <a:rPr lang="pt-PT" sz="800" b="1" u="none" strike="noStrike" dirty="0">
                          <a:effectLst/>
                        </a:rPr>
                        <a:t>comp04</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dirty="0">
                          <a:effectLst/>
                        </a:rPr>
                        <a:t>57</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79</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18</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396</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286</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25</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70</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457470271"/>
                  </a:ext>
                </a:extLst>
              </a:tr>
              <a:tr h="148383">
                <a:tc>
                  <a:txBody>
                    <a:bodyPr/>
                    <a:lstStyle/>
                    <a:p>
                      <a:pPr algn="ctr" fontAlgn="ctr"/>
                      <a:r>
                        <a:rPr lang="pt-PT" sz="800" b="1" u="none" strike="noStrike" dirty="0">
                          <a:effectLst/>
                        </a:rPr>
                        <a:t>comp05</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dirty="0">
                          <a:effectLst/>
                        </a:rPr>
                        <a:t>139</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54</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9</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771</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152</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36</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47</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491609501"/>
                  </a:ext>
                </a:extLst>
              </a:tr>
              <a:tr h="148383">
                <a:tc>
                  <a:txBody>
                    <a:bodyPr/>
                    <a:lstStyle/>
                    <a:p>
                      <a:pPr algn="ctr" fontAlgn="ctr"/>
                      <a:r>
                        <a:rPr lang="pt-PT" sz="800" b="1" u="none" strike="noStrike" dirty="0">
                          <a:effectLst/>
                        </a:rPr>
                        <a:t>comp06 </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a:effectLst/>
                        </a:rPr>
                        <a:t>70</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108</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18</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632</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361</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25</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87</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70083257"/>
                  </a:ext>
                </a:extLst>
              </a:tr>
              <a:tr h="148383">
                <a:tc>
                  <a:txBody>
                    <a:bodyPr/>
                    <a:lstStyle/>
                    <a:p>
                      <a:pPr algn="ctr" fontAlgn="ctr"/>
                      <a:r>
                        <a:rPr lang="pt-PT" sz="800" b="1" u="none" strike="noStrike" dirty="0">
                          <a:effectLst/>
                        </a:rPr>
                        <a:t>comp07 </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dirty="0">
                          <a:effectLst/>
                        </a:rPr>
                        <a:t>77</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131</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20</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667</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434</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25</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99</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34440391"/>
                  </a:ext>
                </a:extLst>
              </a:tr>
              <a:tr h="148383">
                <a:tc>
                  <a:txBody>
                    <a:bodyPr/>
                    <a:lstStyle/>
                    <a:p>
                      <a:pPr algn="ctr" fontAlgn="ctr"/>
                      <a:r>
                        <a:rPr lang="pt-PT" sz="800" b="1" u="none" strike="noStrike" dirty="0">
                          <a:effectLst/>
                        </a:rPr>
                        <a:t>comp08</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dirty="0">
                          <a:effectLst/>
                        </a:rPr>
                        <a:t>61</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86</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18</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478</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324</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25</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76</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11556016"/>
                  </a:ext>
                </a:extLst>
              </a:tr>
              <a:tr h="148383">
                <a:tc>
                  <a:txBody>
                    <a:bodyPr/>
                    <a:lstStyle/>
                    <a:p>
                      <a:pPr algn="ctr" fontAlgn="ctr"/>
                      <a:r>
                        <a:rPr lang="pt-PT" sz="800" b="1" u="none" strike="noStrike" dirty="0">
                          <a:effectLst/>
                        </a:rPr>
                        <a:t>comp09</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dirty="0">
                          <a:effectLst/>
                        </a:rPr>
                        <a:t>75</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76</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18</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405</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279</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25</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68</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929684573"/>
                  </a:ext>
                </a:extLst>
              </a:tr>
              <a:tr h="148383">
                <a:tc>
                  <a:txBody>
                    <a:bodyPr/>
                    <a:lstStyle/>
                    <a:p>
                      <a:pPr algn="ctr" fontAlgn="ctr"/>
                      <a:r>
                        <a:rPr lang="pt-PT" sz="800" b="1" u="none" strike="noStrike" dirty="0">
                          <a:effectLst/>
                        </a:rPr>
                        <a:t>comp10</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a:effectLst/>
                        </a:rPr>
                        <a:t>67</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115</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18</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694</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370</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25</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88</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5075834"/>
                  </a:ext>
                </a:extLst>
              </a:tr>
              <a:tr h="148383">
                <a:tc>
                  <a:txBody>
                    <a:bodyPr/>
                    <a:lstStyle/>
                    <a:p>
                      <a:pPr algn="ctr" fontAlgn="ctr"/>
                      <a:r>
                        <a:rPr lang="pt-PT" sz="800" b="1" u="none" strike="noStrike" dirty="0">
                          <a:effectLst/>
                        </a:rPr>
                        <a:t>comp11</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dirty="0">
                          <a:effectLst/>
                        </a:rPr>
                        <a:t>13</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30</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5</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94</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162</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45</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24</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67597845"/>
                  </a:ext>
                </a:extLst>
              </a:tr>
              <a:tr h="148383">
                <a:tc>
                  <a:txBody>
                    <a:bodyPr/>
                    <a:lstStyle/>
                    <a:p>
                      <a:pPr algn="ctr" fontAlgn="ctr"/>
                      <a:r>
                        <a:rPr lang="pt-PT" sz="800" b="1" u="none" strike="noStrike" dirty="0">
                          <a:effectLst/>
                        </a:rPr>
                        <a:t>comp12</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a:effectLst/>
                        </a:rPr>
                        <a:t>150</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88</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11</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1368</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218</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36</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74</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404058423"/>
                  </a:ext>
                </a:extLst>
              </a:tr>
              <a:tr h="148383">
                <a:tc>
                  <a:txBody>
                    <a:bodyPr/>
                    <a:lstStyle/>
                    <a:p>
                      <a:pPr algn="ctr" fontAlgn="ctr"/>
                      <a:r>
                        <a:rPr lang="pt-PT" sz="800" b="1" u="none" strike="noStrike" dirty="0">
                          <a:effectLst/>
                        </a:rPr>
                        <a:t>comp13</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dirty="0">
                          <a:effectLst/>
                        </a:rPr>
                        <a:t>66</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82</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19</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468</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308</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25</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77</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358964435"/>
                  </a:ext>
                </a:extLst>
              </a:tr>
              <a:tr h="148383">
                <a:tc>
                  <a:txBody>
                    <a:bodyPr/>
                    <a:lstStyle/>
                    <a:p>
                      <a:pPr algn="ctr" fontAlgn="ctr"/>
                      <a:r>
                        <a:rPr lang="pt-PT" sz="800" b="1" u="none" strike="noStrike" dirty="0">
                          <a:effectLst/>
                        </a:rPr>
                        <a:t>comp14</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a:effectLst/>
                        </a:rPr>
                        <a:t>60</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85</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17</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486</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275</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25</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68</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68484819"/>
                  </a:ext>
                </a:extLst>
              </a:tr>
              <a:tr h="148383">
                <a:tc>
                  <a:txBody>
                    <a:bodyPr/>
                    <a:lstStyle/>
                    <a:p>
                      <a:pPr algn="ctr" fontAlgn="ctr"/>
                      <a:r>
                        <a:rPr lang="pt-PT" sz="800" b="1" u="none" strike="noStrike" dirty="0">
                          <a:effectLst/>
                        </a:rPr>
                        <a:t>comp15</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dirty="0">
                          <a:effectLst/>
                        </a:rPr>
                        <a:t>68</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72</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16</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382</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251</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25</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61</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26929707"/>
                  </a:ext>
                </a:extLst>
              </a:tr>
              <a:tr h="148383">
                <a:tc>
                  <a:txBody>
                    <a:bodyPr/>
                    <a:lstStyle/>
                    <a:p>
                      <a:pPr algn="ctr" fontAlgn="ctr"/>
                      <a:r>
                        <a:rPr lang="pt-PT" sz="800" b="1" u="none" strike="noStrike" dirty="0">
                          <a:effectLst/>
                        </a:rPr>
                        <a:t>comp16</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dirty="0">
                          <a:effectLst/>
                        </a:rPr>
                        <a:t>71</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108</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20</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518</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366</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25</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89</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332260773"/>
                  </a:ext>
                </a:extLst>
              </a:tr>
              <a:tr h="148383">
                <a:tc>
                  <a:txBody>
                    <a:bodyPr/>
                    <a:lstStyle/>
                    <a:p>
                      <a:pPr algn="ctr" fontAlgn="ctr"/>
                      <a:r>
                        <a:rPr lang="pt-PT" sz="800" b="1" u="none" strike="noStrike" dirty="0">
                          <a:effectLst/>
                        </a:rPr>
                        <a:t>comp17</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dirty="0">
                          <a:effectLst/>
                        </a:rPr>
                        <a:t>70</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99</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17</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548</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339</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25</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80</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21943701"/>
                  </a:ext>
                </a:extLst>
              </a:tr>
              <a:tr h="148383">
                <a:tc>
                  <a:txBody>
                    <a:bodyPr/>
                    <a:lstStyle/>
                    <a:p>
                      <a:pPr algn="ctr" fontAlgn="ctr"/>
                      <a:r>
                        <a:rPr lang="pt-PT" sz="800" b="1" u="none" strike="noStrike" dirty="0">
                          <a:effectLst/>
                        </a:rPr>
                        <a:t>comp18</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dirty="0">
                          <a:effectLst/>
                        </a:rPr>
                        <a:t>52</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47</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9</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594</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138</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36</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47</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34182743"/>
                  </a:ext>
                </a:extLst>
              </a:tr>
              <a:tr h="148383">
                <a:tc>
                  <a:txBody>
                    <a:bodyPr/>
                    <a:lstStyle/>
                    <a:p>
                      <a:pPr algn="ctr" fontAlgn="ctr"/>
                      <a:r>
                        <a:rPr lang="pt-PT" sz="800" b="1" u="none" strike="noStrike" dirty="0">
                          <a:effectLst/>
                        </a:rPr>
                        <a:t>comp19</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dirty="0">
                          <a:effectLst/>
                        </a:rPr>
                        <a:t>66</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74</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16</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475</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277</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25</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66</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12234497"/>
                  </a:ext>
                </a:extLst>
              </a:tr>
              <a:tr h="148383">
                <a:tc>
                  <a:txBody>
                    <a:bodyPr/>
                    <a:lstStyle/>
                    <a:p>
                      <a:pPr algn="ctr" fontAlgn="ctr"/>
                      <a:r>
                        <a:rPr lang="pt-PT" sz="800" b="1" u="none" strike="noStrike" dirty="0">
                          <a:effectLst/>
                        </a:rPr>
                        <a:t>comp20</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dirty="0">
                          <a:effectLst/>
                        </a:rPr>
                        <a:t>78</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121</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19</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691</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390</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25</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95</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35087356"/>
                  </a:ext>
                </a:extLst>
              </a:tr>
              <a:tr h="148383">
                <a:tc>
                  <a:txBody>
                    <a:bodyPr/>
                    <a:lstStyle/>
                    <a:p>
                      <a:pPr algn="ctr" fontAlgn="ctr"/>
                      <a:r>
                        <a:rPr lang="pt-PT" sz="800" b="1" u="none" strike="noStrike" dirty="0">
                          <a:effectLst/>
                        </a:rPr>
                        <a:t>comp21</a:t>
                      </a:r>
                      <a:endParaRPr lang="pt-PT" sz="800" b="1"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pt-PT" sz="800" u="none" strike="noStrike" dirty="0">
                          <a:effectLst/>
                        </a:rPr>
                        <a:t>78</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94</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18</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463</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327</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a:effectLst/>
                        </a:rPr>
                        <a:t>25</a:t>
                      </a:r>
                      <a:endParaRPr lang="pt-PT" sz="800" b="0" i="0" u="none" strike="noStrike">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pt-PT" sz="800" u="none" strike="noStrike" dirty="0">
                          <a:effectLst/>
                        </a:rPr>
                        <a:t>76</a:t>
                      </a:r>
                      <a:endParaRPr lang="pt-PT" sz="800" b="0" i="0" u="none" strike="noStrike" dirty="0">
                        <a:solidFill>
                          <a:srgbClr val="000000"/>
                        </a:solidFill>
                        <a:effectLst/>
                        <a:latin typeface="Arial" panose="020B0604020202020204" pitchFamily="34" charset="0"/>
                      </a:endParaRPr>
                    </a:p>
                  </a:txBody>
                  <a:tcPr marL="4949" marR="4949" marT="49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825560013"/>
                  </a:ext>
                </a:extLst>
              </a:tr>
            </a:tbl>
          </a:graphicData>
        </a:graphic>
      </p:graphicFrame>
      <p:sp>
        <p:nvSpPr>
          <p:cNvPr id="6" name="TextBox 5">
            <a:extLst>
              <a:ext uri="{FF2B5EF4-FFF2-40B4-BE49-F238E27FC236}">
                <a16:creationId xmlns:a16="http://schemas.microsoft.com/office/drawing/2014/main" id="{73ED7127-90E3-C65D-7EC8-FAD80FAE655B}"/>
              </a:ext>
            </a:extLst>
          </p:cNvPr>
          <p:cNvSpPr txBox="1"/>
          <p:nvPr/>
        </p:nvSpPr>
        <p:spPr>
          <a:xfrm>
            <a:off x="5161035" y="4651847"/>
            <a:ext cx="2784764" cy="230832"/>
          </a:xfrm>
          <a:prstGeom prst="rect">
            <a:avLst/>
          </a:prstGeom>
          <a:noFill/>
        </p:spPr>
        <p:txBody>
          <a:bodyPr wrap="square">
            <a:spAutoFit/>
          </a:bodyPr>
          <a:lstStyle/>
          <a:p>
            <a:r>
              <a:rPr lang="en-US" sz="900" b="1" dirty="0">
                <a:latin typeface="Archivo"/>
              </a:rPr>
              <a:t>Table 1 – </a:t>
            </a:r>
            <a:r>
              <a:rPr lang="en-US" sz="900" dirty="0">
                <a:latin typeface="Archivo"/>
              </a:rPr>
              <a:t>Key features of the ITC-2007 track 3 instances</a:t>
            </a:r>
            <a:endParaRPr lang="pt-PT" sz="900" dirty="0">
              <a:latin typeface="Archivo"/>
            </a:endParaRPr>
          </a:p>
        </p:txBody>
      </p:sp>
      <p:sp>
        <p:nvSpPr>
          <p:cNvPr id="10" name="TextBox 9">
            <a:extLst>
              <a:ext uri="{FF2B5EF4-FFF2-40B4-BE49-F238E27FC236}">
                <a16:creationId xmlns:a16="http://schemas.microsoft.com/office/drawing/2014/main" id="{170A08FA-1DF5-D044-406F-431AE5C1C76D}"/>
              </a:ext>
            </a:extLst>
          </p:cNvPr>
          <p:cNvSpPr txBox="1"/>
          <p:nvPr/>
        </p:nvSpPr>
        <p:spPr>
          <a:xfrm>
            <a:off x="623453" y="1353697"/>
            <a:ext cx="3997039" cy="2954655"/>
          </a:xfrm>
          <a:prstGeom prst="rect">
            <a:avLst/>
          </a:prstGeom>
          <a:noFill/>
        </p:spPr>
        <p:txBody>
          <a:bodyPr wrap="square">
            <a:spAutoFit/>
          </a:bodyPr>
          <a:lstStyle/>
          <a:p>
            <a:pPr lvl="0" rtl="0">
              <a:spcBef>
                <a:spcPts val="0"/>
              </a:spcBef>
              <a:spcAft>
                <a:spcPts val="0"/>
              </a:spcAft>
            </a:pPr>
            <a:r>
              <a:rPr lang="en-US" sz="1200" dirty="0">
                <a:latin typeface="Archivo"/>
              </a:rPr>
              <a:t>The evaluation used all </a:t>
            </a:r>
            <a:r>
              <a:rPr lang="pt-PT" sz="1200" b="1" dirty="0">
                <a:latin typeface="Archivo"/>
              </a:rPr>
              <a:t>21 </a:t>
            </a:r>
            <a:r>
              <a:rPr lang="pt-PT" sz="1200" b="1" dirty="0" err="1">
                <a:latin typeface="Archivo"/>
              </a:rPr>
              <a:t>instances</a:t>
            </a:r>
            <a:r>
              <a:rPr lang="pt-PT" sz="1200" b="1" dirty="0">
                <a:latin typeface="Archivo"/>
              </a:rPr>
              <a:t> </a:t>
            </a:r>
            <a:r>
              <a:rPr lang="en-US" sz="1200" dirty="0">
                <a:latin typeface="Archivo"/>
              </a:rPr>
              <a:t>from the ITC-2007 Track 3 dataset.</a:t>
            </a:r>
          </a:p>
          <a:p>
            <a:pPr lvl="0" rtl="0">
              <a:spcBef>
                <a:spcPts val="0"/>
              </a:spcBef>
              <a:spcAft>
                <a:spcPts val="0"/>
              </a:spcAft>
            </a:pPr>
            <a:endParaRPr lang="en-US" b="1" dirty="0">
              <a:latin typeface="Archivo"/>
            </a:endParaRPr>
          </a:p>
          <a:p>
            <a:pPr lvl="0" rtl="0">
              <a:spcBef>
                <a:spcPts val="0"/>
              </a:spcBef>
              <a:spcAft>
                <a:spcPts val="0"/>
              </a:spcAft>
            </a:pPr>
            <a:r>
              <a:rPr lang="en-US" sz="1200" dirty="0">
                <a:latin typeface="Archivo"/>
              </a:rPr>
              <a:t>Each instance includes information about</a:t>
            </a:r>
            <a:r>
              <a:rPr lang="en-US" sz="1200" b="1" dirty="0">
                <a:latin typeface="Archivo"/>
              </a:rPr>
              <a:t>:</a:t>
            </a:r>
            <a:endParaRPr lang="pt-PT" sz="1200" b="1" dirty="0">
              <a:latin typeface="Archivo"/>
            </a:endParaRPr>
          </a:p>
          <a:p>
            <a:pPr marL="284400" indent="-180000">
              <a:spcBef>
                <a:spcPts val="600"/>
              </a:spcBef>
              <a:buFont typeface="Arial" panose="020B0604020202020204" pitchFamily="34" charset="0"/>
              <a:buChar char="•"/>
            </a:pPr>
            <a:r>
              <a:rPr lang="pt-PT" sz="1200" dirty="0">
                <a:latin typeface="Archivo"/>
              </a:rPr>
              <a:t>Curricula</a:t>
            </a:r>
          </a:p>
          <a:p>
            <a:pPr marL="284400" indent="-180000">
              <a:spcBef>
                <a:spcPts val="600"/>
              </a:spcBef>
              <a:buFont typeface="Arial" panose="020B0604020202020204" pitchFamily="34" charset="0"/>
              <a:buChar char="•"/>
            </a:pPr>
            <a:r>
              <a:rPr lang="pt-PT" sz="1200" dirty="0" err="1">
                <a:latin typeface="Archivo"/>
              </a:rPr>
              <a:t>Courses</a:t>
            </a:r>
            <a:endParaRPr lang="pt-PT" sz="1200" dirty="0">
              <a:latin typeface="Archivo"/>
            </a:endParaRPr>
          </a:p>
          <a:p>
            <a:pPr marL="284400" indent="-180000">
              <a:spcBef>
                <a:spcPts val="600"/>
              </a:spcBef>
              <a:buFont typeface="Arial" panose="020B0604020202020204" pitchFamily="34" charset="0"/>
              <a:buChar char="•"/>
            </a:pPr>
            <a:r>
              <a:rPr lang="pt-PT" sz="1200" dirty="0" err="1">
                <a:latin typeface="Archivo"/>
              </a:rPr>
              <a:t>Rooms</a:t>
            </a:r>
            <a:endParaRPr lang="pt-PT" sz="1200" dirty="0">
              <a:latin typeface="Archivo"/>
            </a:endParaRPr>
          </a:p>
          <a:p>
            <a:pPr marL="284400" indent="-180000">
              <a:spcBef>
                <a:spcPts val="600"/>
              </a:spcBef>
              <a:buFont typeface="Arial" panose="020B0604020202020204" pitchFamily="34" charset="0"/>
              <a:buChar char="•"/>
            </a:pPr>
            <a:r>
              <a:rPr lang="pt-PT" sz="1200" dirty="0" err="1">
                <a:latin typeface="Archivo"/>
              </a:rPr>
              <a:t>Unavailability</a:t>
            </a:r>
            <a:r>
              <a:rPr lang="pt-PT" sz="1200" dirty="0">
                <a:latin typeface="Archivo"/>
              </a:rPr>
              <a:t> </a:t>
            </a:r>
            <a:r>
              <a:rPr lang="pt-PT" sz="1200" dirty="0" err="1">
                <a:latin typeface="Archivo"/>
              </a:rPr>
              <a:t>constraints</a:t>
            </a:r>
            <a:endParaRPr lang="pt-PT" sz="1200" dirty="0">
              <a:latin typeface="Archivo"/>
            </a:endParaRPr>
          </a:p>
          <a:p>
            <a:pPr marL="284400" indent="-180000">
              <a:spcBef>
                <a:spcPts val="600"/>
              </a:spcBef>
              <a:buFont typeface="Arial" panose="020B0604020202020204" pitchFamily="34" charset="0"/>
              <a:buChar char="•"/>
            </a:pPr>
            <a:r>
              <a:rPr lang="pt-PT" sz="1200" dirty="0" err="1">
                <a:latin typeface="Archivo"/>
              </a:rPr>
              <a:t>Lectures</a:t>
            </a:r>
            <a:endParaRPr lang="pt-PT" sz="1200" dirty="0">
              <a:latin typeface="Archivo"/>
            </a:endParaRPr>
          </a:p>
          <a:p>
            <a:pPr marL="284400" indent="-180000">
              <a:spcBef>
                <a:spcPts val="600"/>
              </a:spcBef>
              <a:buFont typeface="Arial" panose="020B0604020202020204" pitchFamily="34" charset="0"/>
              <a:buChar char="•"/>
            </a:pPr>
            <a:r>
              <a:rPr lang="pt-PT" sz="1200" dirty="0" err="1">
                <a:latin typeface="Archivo"/>
              </a:rPr>
              <a:t>Periods</a:t>
            </a:r>
            <a:endParaRPr lang="pt-PT" sz="1200" dirty="0">
              <a:latin typeface="Archivo"/>
            </a:endParaRPr>
          </a:p>
          <a:p>
            <a:pPr marL="284400" indent="-180000">
              <a:spcBef>
                <a:spcPts val="600"/>
              </a:spcBef>
              <a:buFont typeface="Arial" panose="020B0604020202020204" pitchFamily="34" charset="0"/>
              <a:buChar char="•"/>
            </a:pPr>
            <a:r>
              <a:rPr lang="pt-PT" sz="1200" dirty="0" err="1">
                <a:latin typeface="Archivo"/>
              </a:rPr>
              <a:t>Teachers</a:t>
            </a:r>
            <a:endParaRPr lang="pt-PT" sz="1200" dirty="0">
              <a:latin typeface="Archivo"/>
            </a:endParaRPr>
          </a:p>
          <a:p>
            <a:pPr marL="284400" indent="-180000">
              <a:spcBef>
                <a:spcPts val="600"/>
              </a:spcBef>
              <a:buFont typeface="Arial" panose="020B0604020202020204" pitchFamily="34" charset="0"/>
              <a:buChar char="•"/>
            </a:pPr>
            <a:endParaRPr lang="pt-PT" sz="1200" b="1" dirty="0">
              <a:latin typeface="Archivo"/>
            </a:endParaRPr>
          </a:p>
        </p:txBody>
      </p:sp>
    </p:spTree>
    <p:extLst>
      <p:ext uri="{BB962C8B-B14F-4D97-AF65-F5344CB8AC3E}">
        <p14:creationId xmlns:p14="http://schemas.microsoft.com/office/powerpoint/2010/main" val="2816098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86EA2B-10B2-696D-3FEC-B8D374DCD13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38F775A-E5BC-FAD1-6B0F-82F2EB137468}"/>
              </a:ext>
            </a:extLst>
          </p:cNvPr>
          <p:cNvSpPr>
            <a:spLocks noGrp="1"/>
          </p:cNvSpPr>
          <p:nvPr>
            <p:ph type="title"/>
          </p:nvPr>
        </p:nvSpPr>
        <p:spPr/>
        <p:txBody>
          <a:bodyPr/>
          <a:lstStyle/>
          <a:p>
            <a:r>
              <a:rPr lang="en-US" dirty="0"/>
              <a:t>Tests:</a:t>
            </a:r>
            <a:r>
              <a:rPr lang="en-US" b="0" dirty="0"/>
              <a:t> Test Setup/Procedure and Performance Metrics</a:t>
            </a:r>
          </a:p>
        </p:txBody>
      </p:sp>
      <p:sp>
        <p:nvSpPr>
          <p:cNvPr id="3" name="Slide Number Placeholder 2">
            <a:extLst>
              <a:ext uri="{FF2B5EF4-FFF2-40B4-BE49-F238E27FC236}">
                <a16:creationId xmlns:a16="http://schemas.microsoft.com/office/drawing/2014/main" id="{A1921DCE-6730-61AF-2355-415EA02DD347}"/>
              </a:ext>
            </a:extLst>
          </p:cNvPr>
          <p:cNvSpPr>
            <a:spLocks noGrp="1"/>
          </p:cNvSpPr>
          <p:nvPr>
            <p:ph type="sldNum" sz="quarter" idx="11"/>
          </p:nvPr>
        </p:nvSpPr>
        <p:spPr/>
        <p:txBody>
          <a:bodyPr/>
          <a:lstStyle/>
          <a:p>
            <a:fld id="{8BC8727B-4240-4963-929A-A961B0E9EF8D}" type="slidenum">
              <a:rPr lang="pt-PT" smtClean="0"/>
              <a:t>18</a:t>
            </a:fld>
            <a:endParaRPr lang="pt-PT" dirty="0"/>
          </a:p>
        </p:txBody>
      </p:sp>
      <p:sp>
        <p:nvSpPr>
          <p:cNvPr id="7" name="TextBox 6">
            <a:extLst>
              <a:ext uri="{FF2B5EF4-FFF2-40B4-BE49-F238E27FC236}">
                <a16:creationId xmlns:a16="http://schemas.microsoft.com/office/drawing/2014/main" id="{01674B83-8B7E-EE86-3B47-195595CD7274}"/>
              </a:ext>
            </a:extLst>
          </p:cNvPr>
          <p:cNvSpPr txBox="1"/>
          <p:nvPr/>
        </p:nvSpPr>
        <p:spPr>
          <a:xfrm>
            <a:off x="643799" y="1319821"/>
            <a:ext cx="7704000" cy="3354765"/>
          </a:xfrm>
          <a:prstGeom prst="rect">
            <a:avLst/>
          </a:prstGeom>
          <a:noFill/>
        </p:spPr>
        <p:txBody>
          <a:bodyPr wrap="square">
            <a:spAutoFit/>
          </a:bodyPr>
          <a:lstStyle/>
          <a:p>
            <a:r>
              <a:rPr lang="en-US" sz="1200" dirty="0">
                <a:latin typeface="Archivo"/>
              </a:rPr>
              <a:t>Tested </a:t>
            </a:r>
            <a:r>
              <a:rPr lang="en-US" sz="1200" b="1" dirty="0">
                <a:latin typeface="Archivo"/>
              </a:rPr>
              <a:t>C</a:t>
            </a:r>
            <a:r>
              <a:rPr lang="en-US" sz="1200" dirty="0">
                <a:latin typeface="Archivo"/>
              </a:rPr>
              <a:t> values (0.1 to 1000) in the </a:t>
            </a:r>
            <a:r>
              <a:rPr lang="en-US" sz="1200" b="1" dirty="0">
                <a:latin typeface="Archivo"/>
              </a:rPr>
              <a:t>UCT formula</a:t>
            </a:r>
            <a:r>
              <a:rPr lang="en-US" sz="1200" dirty="0">
                <a:latin typeface="Archivo"/>
              </a:rPr>
              <a:t> and in a</a:t>
            </a:r>
            <a:r>
              <a:rPr lang="en-US" sz="1200" b="1" dirty="0">
                <a:latin typeface="Archivo"/>
              </a:rPr>
              <a:t> modified version</a:t>
            </a:r>
            <a:r>
              <a:rPr lang="en-US" sz="1200" dirty="0">
                <a:latin typeface="Archivo"/>
              </a:rPr>
              <a:t> incorporating accumulated rewards for exploitation.</a:t>
            </a:r>
          </a:p>
          <a:p>
            <a:endParaRPr lang="en-US" dirty="0">
              <a:latin typeface="Archivo"/>
            </a:endParaRPr>
          </a:p>
          <a:p>
            <a:r>
              <a:rPr lang="en-US" sz="1200" b="1" dirty="0">
                <a:latin typeface="Archivo"/>
              </a:rPr>
              <a:t>Performance metrics:</a:t>
            </a:r>
          </a:p>
          <a:p>
            <a:pPr marL="284400" indent="-180000">
              <a:spcBef>
                <a:spcPts val="600"/>
              </a:spcBef>
              <a:buFont typeface="Arial" panose="020B0604020202020204" pitchFamily="34" charset="0"/>
              <a:buChar char="•"/>
            </a:pPr>
            <a:r>
              <a:rPr lang="en-US" sz="1200" dirty="0">
                <a:latin typeface="Archivo"/>
              </a:rPr>
              <a:t>Best hard penalty</a:t>
            </a:r>
          </a:p>
          <a:p>
            <a:pPr marL="284400" indent="-180000">
              <a:spcBef>
                <a:spcPts val="600"/>
              </a:spcBef>
              <a:buFont typeface="Arial" panose="020B0604020202020204" pitchFamily="34" charset="0"/>
              <a:buChar char="•"/>
            </a:pPr>
            <a:r>
              <a:rPr lang="en-US" sz="1200" dirty="0">
                <a:latin typeface="Archivo"/>
              </a:rPr>
              <a:t>Worst hard penalty</a:t>
            </a:r>
          </a:p>
          <a:p>
            <a:pPr marL="284400" indent="-180000">
              <a:spcBef>
                <a:spcPts val="600"/>
              </a:spcBef>
              <a:buFont typeface="Arial" panose="020B0604020202020204" pitchFamily="34" charset="0"/>
              <a:buChar char="•"/>
            </a:pPr>
            <a:r>
              <a:rPr lang="en-US" sz="1200" dirty="0">
                <a:latin typeface="Archivo"/>
              </a:rPr>
              <a:t>Best soft penalty</a:t>
            </a:r>
          </a:p>
          <a:p>
            <a:pPr marL="284400" indent="-180000">
              <a:spcBef>
                <a:spcPts val="600"/>
              </a:spcBef>
              <a:buFont typeface="Arial" panose="020B0604020202020204" pitchFamily="34" charset="0"/>
              <a:buChar char="•"/>
            </a:pPr>
            <a:r>
              <a:rPr lang="en-US" sz="1200" dirty="0">
                <a:latin typeface="Archivo"/>
              </a:rPr>
              <a:t>Worst soft penalty</a:t>
            </a:r>
          </a:p>
          <a:p>
            <a:pPr marL="284400" indent="-180000">
              <a:spcBef>
                <a:spcPts val="600"/>
              </a:spcBef>
              <a:buFont typeface="Arial" panose="020B0604020202020204" pitchFamily="34" charset="0"/>
              <a:buChar char="•"/>
            </a:pPr>
            <a:r>
              <a:rPr lang="en-US" sz="1200" dirty="0">
                <a:latin typeface="Archivo"/>
              </a:rPr>
              <a:t>Iteration of best solution</a:t>
            </a:r>
          </a:p>
          <a:p>
            <a:pPr marL="104400">
              <a:spcBef>
                <a:spcPts val="600"/>
              </a:spcBef>
            </a:pPr>
            <a:endParaRPr lang="en-US" dirty="0">
              <a:latin typeface="Archivo"/>
            </a:endParaRPr>
          </a:p>
          <a:p>
            <a:r>
              <a:rPr lang="en-US" sz="1200" dirty="0">
                <a:latin typeface="Archivo"/>
              </a:rPr>
              <a:t>The algorithm was executed for:</a:t>
            </a:r>
          </a:p>
          <a:p>
            <a:pPr marL="284400" indent="-180000">
              <a:spcBef>
                <a:spcPts val="600"/>
              </a:spcBef>
              <a:buFont typeface="Arial" panose="020B0604020202020204" pitchFamily="34" charset="0"/>
              <a:buChar char="•"/>
            </a:pPr>
            <a:r>
              <a:rPr lang="en-US" sz="1200" b="1" dirty="0">
                <a:latin typeface="Archivo"/>
              </a:rPr>
              <a:t>1 hour</a:t>
            </a:r>
            <a:r>
              <a:rPr lang="en-US" sz="1200" dirty="0">
                <a:latin typeface="Archivo"/>
              </a:rPr>
              <a:t> and </a:t>
            </a:r>
            <a:r>
              <a:rPr lang="en-US" sz="1200" b="1" dirty="0">
                <a:latin typeface="Archivo"/>
              </a:rPr>
              <a:t>24-hours</a:t>
            </a:r>
            <a:r>
              <a:rPr lang="en-US" sz="1200" dirty="0">
                <a:latin typeface="Archivo"/>
              </a:rPr>
              <a:t> to assess its ability to converge towards high-quality solutions given sufficient runtime</a:t>
            </a:r>
          </a:p>
          <a:p>
            <a:pPr marL="284400" indent="-180000">
              <a:spcBef>
                <a:spcPts val="600"/>
              </a:spcBef>
              <a:buFont typeface="Arial" panose="020B0604020202020204" pitchFamily="34" charset="0"/>
              <a:buChar char="•"/>
            </a:pPr>
            <a:r>
              <a:rPr lang="en-US" sz="1200" b="1" dirty="0">
                <a:latin typeface="Archivo"/>
              </a:rPr>
              <a:t>10 minutes</a:t>
            </a:r>
            <a:r>
              <a:rPr lang="en-US" sz="1200" dirty="0">
                <a:latin typeface="Archivo"/>
              </a:rPr>
              <a:t> using ten different seeds (1-10) to evaluate the consistency and variability of results across different initializations</a:t>
            </a:r>
          </a:p>
        </p:txBody>
      </p:sp>
    </p:spTree>
    <p:extLst>
      <p:ext uri="{BB962C8B-B14F-4D97-AF65-F5344CB8AC3E}">
        <p14:creationId xmlns:p14="http://schemas.microsoft.com/office/powerpoint/2010/main" val="28343912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9E24CF-489B-180C-BB38-AAC2DD2860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27D3D8-A3C6-20EB-55D0-52BA8ED2B8CA}"/>
              </a:ext>
            </a:extLst>
          </p:cNvPr>
          <p:cNvSpPr>
            <a:spLocks noGrp="1"/>
          </p:cNvSpPr>
          <p:nvPr>
            <p:ph type="title"/>
          </p:nvPr>
        </p:nvSpPr>
        <p:spPr/>
        <p:txBody>
          <a:bodyPr/>
          <a:lstStyle/>
          <a:p>
            <a:r>
              <a:rPr lang="en-US" dirty="0"/>
              <a:t>Results</a:t>
            </a:r>
            <a:endParaRPr lang="en-US" b="0" dirty="0"/>
          </a:p>
        </p:txBody>
      </p:sp>
      <p:sp>
        <p:nvSpPr>
          <p:cNvPr id="3" name="Slide Number Placeholder 2">
            <a:extLst>
              <a:ext uri="{FF2B5EF4-FFF2-40B4-BE49-F238E27FC236}">
                <a16:creationId xmlns:a16="http://schemas.microsoft.com/office/drawing/2014/main" id="{C3F70DED-62E6-6113-7ACF-2996809A1B08}"/>
              </a:ext>
            </a:extLst>
          </p:cNvPr>
          <p:cNvSpPr>
            <a:spLocks noGrp="1"/>
          </p:cNvSpPr>
          <p:nvPr>
            <p:ph type="sldNum" sz="quarter" idx="11"/>
          </p:nvPr>
        </p:nvSpPr>
        <p:spPr/>
        <p:txBody>
          <a:bodyPr/>
          <a:lstStyle/>
          <a:p>
            <a:fld id="{8BC8727B-4240-4963-929A-A961B0E9EF8D}" type="slidenum">
              <a:rPr lang="pt-PT" smtClean="0"/>
              <a:t>19</a:t>
            </a:fld>
            <a:endParaRPr lang="pt-PT" dirty="0"/>
          </a:p>
        </p:txBody>
      </p:sp>
      <p:sp>
        <p:nvSpPr>
          <p:cNvPr id="5" name="TextBox 4">
            <a:extLst>
              <a:ext uri="{FF2B5EF4-FFF2-40B4-BE49-F238E27FC236}">
                <a16:creationId xmlns:a16="http://schemas.microsoft.com/office/drawing/2014/main" id="{D2B10A08-7024-13C0-5FCA-D53D38B03325}"/>
              </a:ext>
            </a:extLst>
          </p:cNvPr>
          <p:cNvSpPr txBox="1"/>
          <p:nvPr/>
        </p:nvSpPr>
        <p:spPr>
          <a:xfrm>
            <a:off x="658090" y="1414441"/>
            <a:ext cx="7516091" cy="677108"/>
          </a:xfrm>
          <a:prstGeom prst="rect">
            <a:avLst/>
          </a:prstGeom>
          <a:noFill/>
        </p:spPr>
        <p:txBody>
          <a:bodyPr wrap="square">
            <a:spAutoFit/>
          </a:bodyPr>
          <a:lstStyle/>
          <a:p>
            <a:r>
              <a:rPr lang="en-US" sz="1200" dirty="0">
                <a:latin typeface="Archivo"/>
              </a:rPr>
              <a:t>All tests have consistently produced </a:t>
            </a:r>
            <a:r>
              <a:rPr lang="en-US" sz="1200" b="1" dirty="0">
                <a:latin typeface="Archivo"/>
              </a:rPr>
              <a:t>feasible solutions </a:t>
            </a:r>
            <a:r>
              <a:rPr lang="en-US" sz="1200" dirty="0">
                <a:latin typeface="Archivo"/>
              </a:rPr>
              <a:t>in the challenging ITC-2007 set of benchmark instances. </a:t>
            </a:r>
          </a:p>
          <a:p>
            <a:endParaRPr lang="en-US" dirty="0">
              <a:latin typeface="Archivo"/>
            </a:endParaRPr>
          </a:p>
          <a:p>
            <a:r>
              <a:rPr lang="en-US" sz="1200" b="1" dirty="0">
                <a:latin typeface="Archivo"/>
              </a:rPr>
              <a:t>C showed minimal impact on results</a:t>
            </a:r>
            <a:r>
              <a:rPr lang="en-US" sz="1200" dirty="0">
                <a:latin typeface="Archivo"/>
              </a:rPr>
              <a:t>, indicating a weaker-than-expected influence on node selection.</a:t>
            </a:r>
            <a:endParaRPr lang="pt-PT" sz="1200" dirty="0">
              <a:latin typeface="Archivo"/>
            </a:endParaRPr>
          </a:p>
        </p:txBody>
      </p:sp>
    </p:spTree>
    <p:extLst>
      <p:ext uri="{BB962C8B-B14F-4D97-AF65-F5344CB8AC3E}">
        <p14:creationId xmlns:p14="http://schemas.microsoft.com/office/powerpoint/2010/main" val="34337148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1FA48D-8653-17E4-3CB0-7E28A1E0CB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7ECE38F-7868-2006-37D3-986B9B3104F6}"/>
              </a:ext>
            </a:extLst>
          </p:cNvPr>
          <p:cNvSpPr>
            <a:spLocks noGrp="1"/>
          </p:cNvSpPr>
          <p:nvPr>
            <p:ph type="title"/>
          </p:nvPr>
        </p:nvSpPr>
        <p:spPr/>
        <p:txBody>
          <a:bodyPr/>
          <a:lstStyle/>
          <a:p>
            <a:r>
              <a:rPr lang="pt-PT" dirty="0"/>
              <a:t>Index</a:t>
            </a:r>
            <a:endParaRPr lang="pt-PT" b="0" dirty="0"/>
          </a:p>
        </p:txBody>
      </p:sp>
      <p:sp>
        <p:nvSpPr>
          <p:cNvPr id="4" name="Slide Number Placeholder 3">
            <a:extLst>
              <a:ext uri="{FF2B5EF4-FFF2-40B4-BE49-F238E27FC236}">
                <a16:creationId xmlns:a16="http://schemas.microsoft.com/office/drawing/2014/main" id="{255ED939-5BF8-2E96-202F-35494C30FD41}"/>
              </a:ext>
            </a:extLst>
          </p:cNvPr>
          <p:cNvSpPr>
            <a:spLocks noGrp="1"/>
          </p:cNvSpPr>
          <p:nvPr>
            <p:ph type="sldNum" sz="quarter" idx="11"/>
          </p:nvPr>
        </p:nvSpPr>
        <p:spPr/>
        <p:txBody>
          <a:bodyPr/>
          <a:lstStyle/>
          <a:p>
            <a:fld id="{8BC8727B-4240-4963-929A-A961B0E9EF8D}" type="slidenum">
              <a:rPr lang="pt-PT" smtClean="0"/>
              <a:t>2</a:t>
            </a:fld>
            <a:endParaRPr lang="pt-PT"/>
          </a:p>
        </p:txBody>
      </p:sp>
      <p:sp>
        <p:nvSpPr>
          <p:cNvPr id="3" name="TextBox 2">
            <a:extLst>
              <a:ext uri="{FF2B5EF4-FFF2-40B4-BE49-F238E27FC236}">
                <a16:creationId xmlns:a16="http://schemas.microsoft.com/office/drawing/2014/main" id="{74DA0C20-ACC1-69FF-304F-AB58D5A55F31}"/>
              </a:ext>
            </a:extLst>
          </p:cNvPr>
          <p:cNvSpPr txBox="1"/>
          <p:nvPr/>
        </p:nvSpPr>
        <p:spPr>
          <a:xfrm>
            <a:off x="628650" y="1206020"/>
            <a:ext cx="5048250" cy="3939540"/>
          </a:xfrm>
          <a:prstGeom prst="rect">
            <a:avLst/>
          </a:prstGeom>
          <a:noFill/>
        </p:spPr>
        <p:txBody>
          <a:bodyPr wrap="square">
            <a:spAutoFit/>
          </a:bodyPr>
          <a:lstStyle/>
          <a:p>
            <a:pPr marL="284400" lvl="2" indent="-180000">
              <a:spcBef>
                <a:spcPts val="600"/>
              </a:spcBef>
              <a:buFont typeface="Arial" panose="020B0604020202020204" pitchFamily="34" charset="0"/>
              <a:buChar char="•"/>
            </a:pPr>
            <a:r>
              <a:rPr lang="pt-PT" sz="1200" b="1" dirty="0" err="1">
                <a:latin typeface="Archivo"/>
              </a:rPr>
              <a:t>Introduction</a:t>
            </a:r>
            <a:endParaRPr lang="pt-PT" sz="1200" b="1" dirty="0">
              <a:latin typeface="Archivo"/>
            </a:endParaRPr>
          </a:p>
          <a:p>
            <a:pPr marL="284400" lvl="2" indent="-180000">
              <a:spcBef>
                <a:spcPts val="600"/>
              </a:spcBef>
              <a:buFont typeface="Arial" panose="020B0604020202020204" pitchFamily="34" charset="0"/>
              <a:buChar char="•"/>
            </a:pPr>
            <a:r>
              <a:rPr lang="pt-PT" sz="1200" b="1" dirty="0">
                <a:latin typeface="Archivo"/>
              </a:rPr>
              <a:t>Background (Fundir com as outras secções!!!!!!)</a:t>
            </a:r>
          </a:p>
          <a:p>
            <a:pPr marL="540000" lvl="2" indent="-180000">
              <a:spcBef>
                <a:spcPts val="600"/>
              </a:spcBef>
              <a:buSzPct val="100000"/>
              <a:buFontTx/>
              <a:buChar char="-"/>
            </a:pPr>
            <a:r>
              <a:rPr lang="pt-PT" sz="1200" dirty="0">
                <a:latin typeface="Archivo"/>
              </a:rPr>
              <a:t>Hard </a:t>
            </a:r>
            <a:r>
              <a:rPr lang="pt-PT" sz="1200" dirty="0" err="1">
                <a:latin typeface="Archivo"/>
              </a:rPr>
              <a:t>and</a:t>
            </a:r>
            <a:r>
              <a:rPr lang="pt-PT" sz="1200" dirty="0">
                <a:latin typeface="Archivo"/>
              </a:rPr>
              <a:t> Soft </a:t>
            </a:r>
            <a:r>
              <a:rPr lang="pt-PT" sz="1200" dirty="0" err="1">
                <a:latin typeface="Archivo"/>
              </a:rPr>
              <a:t>Constraints</a:t>
            </a:r>
            <a:endParaRPr lang="pt-PT" sz="1200" dirty="0">
              <a:latin typeface="Archivo"/>
            </a:endParaRPr>
          </a:p>
          <a:p>
            <a:pPr marL="540000" lvl="2" indent="-180000">
              <a:spcBef>
                <a:spcPts val="600"/>
              </a:spcBef>
              <a:buSzPct val="100000"/>
              <a:buFontTx/>
              <a:buChar char="-"/>
            </a:pPr>
            <a:r>
              <a:rPr lang="pt-PT" sz="1200" dirty="0">
                <a:latin typeface="Archivo"/>
              </a:rPr>
              <a:t>ITC-2007 </a:t>
            </a:r>
            <a:r>
              <a:rPr lang="pt-PT" sz="1200" dirty="0" err="1">
                <a:latin typeface="Archivo"/>
              </a:rPr>
              <a:t>Track</a:t>
            </a:r>
            <a:r>
              <a:rPr lang="pt-PT" sz="1200" dirty="0">
                <a:latin typeface="Archivo"/>
              </a:rPr>
              <a:t> 3</a:t>
            </a:r>
          </a:p>
          <a:p>
            <a:pPr marL="540000" lvl="2" indent="-180000">
              <a:spcBef>
                <a:spcPts val="600"/>
              </a:spcBef>
              <a:buSzPct val="100000"/>
              <a:buFontTx/>
              <a:buChar char="-"/>
            </a:pPr>
            <a:r>
              <a:rPr lang="pt-PT" sz="1200" dirty="0">
                <a:latin typeface="Archivo"/>
              </a:rPr>
              <a:t>Monte Carlo </a:t>
            </a:r>
            <a:r>
              <a:rPr lang="pt-PT" sz="1200" dirty="0" err="1">
                <a:latin typeface="Archivo"/>
              </a:rPr>
              <a:t>Tree</a:t>
            </a:r>
            <a:r>
              <a:rPr lang="pt-PT" sz="1200" dirty="0">
                <a:latin typeface="Archivo"/>
              </a:rPr>
              <a:t> </a:t>
            </a:r>
            <a:r>
              <a:rPr lang="pt-PT" sz="1200" dirty="0" err="1">
                <a:latin typeface="Archivo"/>
              </a:rPr>
              <a:t>Search</a:t>
            </a:r>
            <a:endParaRPr lang="pt-PT" sz="1200" dirty="0">
              <a:latin typeface="Archivo"/>
            </a:endParaRPr>
          </a:p>
          <a:p>
            <a:pPr marL="284400" lvl="2" indent="-180000">
              <a:spcBef>
                <a:spcPts val="600"/>
              </a:spcBef>
              <a:buFont typeface="Arial" panose="020B0604020202020204" pitchFamily="34" charset="0"/>
              <a:buChar char="•"/>
            </a:pPr>
            <a:r>
              <a:rPr lang="pt-PT" sz="1200" b="1" dirty="0" err="1">
                <a:latin typeface="Archivo"/>
              </a:rPr>
              <a:t>Related</a:t>
            </a:r>
            <a:r>
              <a:rPr lang="pt-PT" sz="1200" b="1" dirty="0">
                <a:latin typeface="Archivo"/>
              </a:rPr>
              <a:t> </a:t>
            </a:r>
            <a:r>
              <a:rPr lang="pt-PT" sz="1200" b="1" dirty="0" err="1">
                <a:latin typeface="Archivo"/>
              </a:rPr>
              <a:t>Work</a:t>
            </a:r>
            <a:endParaRPr lang="pt-PT" sz="1200" b="1" dirty="0">
              <a:latin typeface="Archivo"/>
            </a:endParaRPr>
          </a:p>
          <a:p>
            <a:pPr marL="284400" lvl="2" indent="-180000">
              <a:spcBef>
                <a:spcPts val="600"/>
              </a:spcBef>
              <a:buFont typeface="Arial" panose="020B0604020202020204" pitchFamily="34" charset="0"/>
              <a:buChar char="•"/>
            </a:pPr>
            <a:r>
              <a:rPr lang="pt-PT" sz="1200" b="1" dirty="0" err="1">
                <a:latin typeface="Archivo"/>
              </a:rPr>
              <a:t>Methodology</a:t>
            </a:r>
            <a:endParaRPr lang="pt-PT" sz="1200" b="1" dirty="0">
              <a:latin typeface="Archivo"/>
            </a:endParaRPr>
          </a:p>
          <a:p>
            <a:pPr marL="540000" lvl="2" indent="-180000">
              <a:spcBef>
                <a:spcPts val="600"/>
              </a:spcBef>
              <a:buSzPct val="100000"/>
              <a:buFontTx/>
              <a:buChar char="-"/>
            </a:pPr>
            <a:r>
              <a:rPr lang="pt-PT" sz="1200" dirty="0">
                <a:latin typeface="Archivo"/>
              </a:rPr>
              <a:t>Monte Carlo </a:t>
            </a:r>
            <a:r>
              <a:rPr lang="pt-PT" sz="1200" dirty="0" err="1">
                <a:latin typeface="Archivo"/>
              </a:rPr>
              <a:t>Tree</a:t>
            </a:r>
            <a:r>
              <a:rPr lang="pt-PT" sz="1200" dirty="0">
                <a:latin typeface="Archivo"/>
              </a:rPr>
              <a:t> </a:t>
            </a:r>
            <a:r>
              <a:rPr lang="pt-PT" sz="1200" dirty="0" err="1">
                <a:latin typeface="Archivo"/>
              </a:rPr>
              <a:t>Search</a:t>
            </a:r>
            <a:endParaRPr lang="pt-PT" sz="1200" dirty="0">
              <a:latin typeface="Archivo"/>
            </a:endParaRPr>
          </a:p>
          <a:p>
            <a:pPr marL="540000" lvl="2" indent="-180000">
              <a:spcBef>
                <a:spcPts val="600"/>
              </a:spcBef>
              <a:buSzPct val="100000"/>
              <a:buFontTx/>
              <a:buChar char="-"/>
            </a:pPr>
            <a:r>
              <a:rPr lang="pt-PT" sz="1200" dirty="0">
                <a:latin typeface="Archivo"/>
              </a:rPr>
              <a:t>Hill </a:t>
            </a:r>
            <a:r>
              <a:rPr lang="pt-PT" sz="1200" dirty="0" err="1">
                <a:latin typeface="Archivo"/>
              </a:rPr>
              <a:t>Climbing</a:t>
            </a:r>
            <a:endParaRPr lang="pt-PT" sz="1200" dirty="0">
              <a:latin typeface="Archivo"/>
            </a:endParaRPr>
          </a:p>
          <a:p>
            <a:pPr marL="540000" lvl="2" indent="-180000">
              <a:spcBef>
                <a:spcPts val="600"/>
              </a:spcBef>
              <a:buSzPct val="100000"/>
              <a:buFontTx/>
              <a:buChar char="-"/>
            </a:pPr>
            <a:r>
              <a:rPr lang="pt-PT" sz="1200" dirty="0" err="1">
                <a:latin typeface="Archivo"/>
              </a:rPr>
              <a:t>Diving</a:t>
            </a:r>
            <a:endParaRPr lang="pt-PT" sz="1200" dirty="0">
              <a:latin typeface="Archivo"/>
            </a:endParaRPr>
          </a:p>
          <a:p>
            <a:pPr marL="284400" lvl="2" indent="-180000">
              <a:spcBef>
                <a:spcPts val="600"/>
              </a:spcBef>
              <a:buFont typeface="Arial" panose="020B0604020202020204" pitchFamily="34" charset="0"/>
              <a:buChar char="•"/>
            </a:pPr>
            <a:r>
              <a:rPr lang="pt-PT" sz="1200" b="1" dirty="0" err="1">
                <a:latin typeface="Archivo"/>
              </a:rPr>
              <a:t>Tests</a:t>
            </a:r>
            <a:endParaRPr lang="pt-PT" sz="1200" b="1" dirty="0">
              <a:latin typeface="Archivo"/>
            </a:endParaRPr>
          </a:p>
          <a:p>
            <a:pPr marL="284400" lvl="2" indent="-180000">
              <a:spcBef>
                <a:spcPts val="600"/>
              </a:spcBef>
              <a:buFont typeface="Arial" panose="020B0604020202020204" pitchFamily="34" charset="0"/>
              <a:buChar char="•"/>
            </a:pPr>
            <a:r>
              <a:rPr lang="pt-PT" sz="1200" b="1" dirty="0" err="1">
                <a:latin typeface="Archivo"/>
              </a:rPr>
              <a:t>Results</a:t>
            </a:r>
            <a:endParaRPr lang="pt-PT" sz="1200" b="1" dirty="0">
              <a:latin typeface="Archivo"/>
            </a:endParaRPr>
          </a:p>
          <a:p>
            <a:pPr marL="284400" lvl="2" indent="-180000">
              <a:spcBef>
                <a:spcPts val="600"/>
              </a:spcBef>
              <a:buFont typeface="Arial" panose="020B0604020202020204" pitchFamily="34" charset="0"/>
              <a:buChar char="•"/>
            </a:pPr>
            <a:r>
              <a:rPr lang="pt-PT" sz="1200" b="1" dirty="0" err="1">
                <a:latin typeface="Archivo"/>
              </a:rPr>
              <a:t>Conclusion</a:t>
            </a:r>
            <a:r>
              <a:rPr lang="pt-PT" sz="1200" b="1" dirty="0">
                <a:latin typeface="Archivo"/>
              </a:rPr>
              <a:t> </a:t>
            </a:r>
            <a:r>
              <a:rPr lang="pt-PT" sz="1200" b="1" dirty="0" err="1">
                <a:latin typeface="Archivo"/>
              </a:rPr>
              <a:t>and</a:t>
            </a:r>
            <a:r>
              <a:rPr lang="pt-PT" sz="1200" b="1" dirty="0">
                <a:latin typeface="Archivo"/>
              </a:rPr>
              <a:t> Future </a:t>
            </a:r>
            <a:r>
              <a:rPr lang="pt-PT" sz="1200" b="1" dirty="0" err="1">
                <a:latin typeface="Archivo"/>
              </a:rPr>
              <a:t>Work</a:t>
            </a:r>
            <a:endParaRPr lang="pt-PT" sz="1200" b="1" dirty="0">
              <a:latin typeface="Archivo"/>
            </a:endParaRPr>
          </a:p>
          <a:p>
            <a:pPr lvl="5" indent="-180000">
              <a:spcBef>
                <a:spcPts val="600"/>
              </a:spcBef>
              <a:buFont typeface="Arial" panose="020B0604020202020204" pitchFamily="34" charset="0"/>
              <a:buChar char="•"/>
            </a:pPr>
            <a:endParaRPr lang="pt-PT" sz="1200" dirty="0">
              <a:latin typeface="Archivo"/>
            </a:endParaRPr>
          </a:p>
          <a:p>
            <a:pPr lvl="2" indent="-180000">
              <a:spcBef>
                <a:spcPts val="600"/>
              </a:spcBef>
              <a:buFont typeface="Arial" panose="020B0604020202020204" pitchFamily="34" charset="0"/>
              <a:buChar char="•"/>
            </a:pPr>
            <a:endParaRPr lang="pt-PT" sz="1200" dirty="0">
              <a:latin typeface="Archivo"/>
            </a:endParaRPr>
          </a:p>
        </p:txBody>
      </p:sp>
    </p:spTree>
    <p:extLst>
      <p:ext uri="{BB962C8B-B14F-4D97-AF65-F5344CB8AC3E}">
        <p14:creationId xmlns:p14="http://schemas.microsoft.com/office/powerpoint/2010/main" val="41124270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E37E9D-6818-4601-0797-16574D9804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DE499B-56C3-552E-E69D-50E8AA025536}"/>
              </a:ext>
            </a:extLst>
          </p:cNvPr>
          <p:cNvSpPr>
            <a:spLocks noGrp="1"/>
          </p:cNvSpPr>
          <p:nvPr>
            <p:ph type="title"/>
          </p:nvPr>
        </p:nvSpPr>
        <p:spPr/>
        <p:txBody>
          <a:bodyPr/>
          <a:lstStyle/>
          <a:p>
            <a:r>
              <a:rPr lang="en-US" dirty="0"/>
              <a:t>Results -</a:t>
            </a:r>
            <a:r>
              <a:rPr lang="en-US" b="0" dirty="0"/>
              <a:t> Pruning</a:t>
            </a:r>
          </a:p>
        </p:txBody>
      </p:sp>
      <p:sp>
        <p:nvSpPr>
          <p:cNvPr id="3" name="Slide Number Placeholder 2">
            <a:extLst>
              <a:ext uri="{FF2B5EF4-FFF2-40B4-BE49-F238E27FC236}">
                <a16:creationId xmlns:a16="http://schemas.microsoft.com/office/drawing/2014/main" id="{E038E740-5105-58A5-BB2B-A8AD1AEAF129}"/>
              </a:ext>
            </a:extLst>
          </p:cNvPr>
          <p:cNvSpPr>
            <a:spLocks noGrp="1"/>
          </p:cNvSpPr>
          <p:nvPr>
            <p:ph type="sldNum" sz="quarter" idx="11"/>
          </p:nvPr>
        </p:nvSpPr>
        <p:spPr/>
        <p:txBody>
          <a:bodyPr/>
          <a:lstStyle/>
          <a:p>
            <a:fld id="{8BC8727B-4240-4963-929A-A961B0E9EF8D}" type="slidenum">
              <a:rPr lang="pt-PT" smtClean="0"/>
              <a:t>20</a:t>
            </a:fld>
            <a:endParaRPr lang="pt-PT" dirty="0"/>
          </a:p>
        </p:txBody>
      </p:sp>
      <p:sp>
        <p:nvSpPr>
          <p:cNvPr id="9" name="TextBox 8">
            <a:extLst>
              <a:ext uri="{FF2B5EF4-FFF2-40B4-BE49-F238E27FC236}">
                <a16:creationId xmlns:a16="http://schemas.microsoft.com/office/drawing/2014/main" id="{6266525B-F1A7-A07D-6F5D-F8F3780DC77C}"/>
              </a:ext>
            </a:extLst>
          </p:cNvPr>
          <p:cNvSpPr txBox="1"/>
          <p:nvPr/>
        </p:nvSpPr>
        <p:spPr>
          <a:xfrm>
            <a:off x="2628037" y="4767263"/>
            <a:ext cx="1715413" cy="230832"/>
          </a:xfrm>
          <a:prstGeom prst="rect">
            <a:avLst/>
          </a:prstGeom>
          <a:noFill/>
        </p:spPr>
        <p:txBody>
          <a:bodyPr wrap="square" rtlCol="0">
            <a:spAutoFit/>
          </a:bodyPr>
          <a:lstStyle/>
          <a:p>
            <a:r>
              <a:rPr lang="pt-PT" sz="900" b="1" dirty="0">
                <a:latin typeface="Archivo"/>
              </a:rPr>
              <a:t>Fig.  –</a:t>
            </a:r>
            <a:r>
              <a:rPr lang="pt-PT" sz="900" dirty="0">
                <a:latin typeface="Archivo"/>
              </a:rPr>
              <a:t> </a:t>
            </a:r>
            <a:endParaRPr lang="pt-PT" sz="900" i="1" dirty="0">
              <a:latin typeface="Archivo"/>
            </a:endParaRPr>
          </a:p>
        </p:txBody>
      </p:sp>
      <p:grpSp>
        <p:nvGrpSpPr>
          <p:cNvPr id="12" name="Group 11">
            <a:extLst>
              <a:ext uri="{FF2B5EF4-FFF2-40B4-BE49-F238E27FC236}">
                <a16:creationId xmlns:a16="http://schemas.microsoft.com/office/drawing/2014/main" id="{39FDAC63-329F-9C91-5F37-046E6DCBBCA6}"/>
              </a:ext>
            </a:extLst>
          </p:cNvPr>
          <p:cNvGrpSpPr/>
          <p:nvPr/>
        </p:nvGrpSpPr>
        <p:grpSpPr>
          <a:xfrm>
            <a:off x="720000" y="1220630"/>
            <a:ext cx="7987582" cy="3426053"/>
            <a:chOff x="720000" y="1220630"/>
            <a:chExt cx="7987582" cy="3426053"/>
          </a:xfrm>
        </p:grpSpPr>
        <p:pic>
          <p:nvPicPr>
            <p:cNvPr id="5" name="Picture 4" descr="A graph of a bar chart&#10;&#10;AI-generated content may be incorrect.">
              <a:extLst>
                <a:ext uri="{FF2B5EF4-FFF2-40B4-BE49-F238E27FC236}">
                  <a16:creationId xmlns:a16="http://schemas.microsoft.com/office/drawing/2014/main" id="{4F0C259C-CC2F-7609-BCF3-A90E71FC4A71}"/>
                </a:ext>
              </a:extLst>
            </p:cNvPr>
            <p:cNvPicPr>
              <a:picLocks noChangeAspect="1"/>
            </p:cNvPicPr>
            <p:nvPr/>
          </p:nvPicPr>
          <p:blipFill>
            <a:blip r:embed="rId2"/>
            <a:stretch>
              <a:fillRect/>
            </a:stretch>
          </p:blipFill>
          <p:spPr>
            <a:xfrm>
              <a:off x="720000" y="1223320"/>
              <a:ext cx="3464073" cy="3405146"/>
            </a:xfrm>
            <a:prstGeom prst="rect">
              <a:avLst/>
            </a:prstGeom>
          </p:spPr>
        </p:pic>
        <p:pic>
          <p:nvPicPr>
            <p:cNvPr id="7" name="Picture 6" descr="A graph with a green line&#10;&#10;AI-generated content may be incorrect.">
              <a:extLst>
                <a:ext uri="{FF2B5EF4-FFF2-40B4-BE49-F238E27FC236}">
                  <a16:creationId xmlns:a16="http://schemas.microsoft.com/office/drawing/2014/main" id="{D69B754A-1144-AB57-8A48-E44BDEA1C047}"/>
                </a:ext>
              </a:extLst>
            </p:cNvPr>
            <p:cNvPicPr>
              <a:picLocks noChangeAspect="1"/>
            </p:cNvPicPr>
            <p:nvPr/>
          </p:nvPicPr>
          <p:blipFill>
            <a:blip r:embed="rId3"/>
            <a:stretch>
              <a:fillRect/>
            </a:stretch>
          </p:blipFill>
          <p:spPr>
            <a:xfrm>
              <a:off x="4343450" y="1220630"/>
              <a:ext cx="3464073" cy="3426053"/>
            </a:xfrm>
            <a:prstGeom prst="rect">
              <a:avLst/>
            </a:prstGeom>
          </p:spPr>
        </p:pic>
        <p:pic>
          <p:nvPicPr>
            <p:cNvPr id="11" name="Picture 10" descr="A close up of a text&#10;&#10;AI-generated content may be incorrect.">
              <a:extLst>
                <a:ext uri="{FF2B5EF4-FFF2-40B4-BE49-F238E27FC236}">
                  <a16:creationId xmlns:a16="http://schemas.microsoft.com/office/drawing/2014/main" id="{A44B7ED1-488D-B8F8-FE99-100FCCA0A5AD}"/>
                </a:ext>
              </a:extLst>
            </p:cNvPr>
            <p:cNvPicPr>
              <a:picLocks noChangeAspect="1"/>
            </p:cNvPicPr>
            <p:nvPr/>
          </p:nvPicPr>
          <p:blipFill>
            <a:blip r:embed="rId4"/>
            <a:stretch>
              <a:fillRect/>
            </a:stretch>
          </p:blipFill>
          <p:spPr>
            <a:xfrm>
              <a:off x="7856014" y="1627643"/>
              <a:ext cx="851568" cy="282115"/>
            </a:xfrm>
            <a:prstGeom prst="rect">
              <a:avLst/>
            </a:prstGeom>
          </p:spPr>
        </p:pic>
      </p:grpSp>
    </p:spTree>
    <p:extLst>
      <p:ext uri="{BB962C8B-B14F-4D97-AF65-F5344CB8AC3E}">
        <p14:creationId xmlns:p14="http://schemas.microsoft.com/office/powerpoint/2010/main" val="8625030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753987-3BA1-48D7-FB89-C9484B8570F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3C2E82-9F4E-B581-6157-53A3952883C6}"/>
              </a:ext>
            </a:extLst>
          </p:cNvPr>
          <p:cNvSpPr>
            <a:spLocks noGrp="1"/>
          </p:cNvSpPr>
          <p:nvPr>
            <p:ph type="title"/>
          </p:nvPr>
        </p:nvSpPr>
        <p:spPr/>
        <p:txBody>
          <a:bodyPr/>
          <a:lstStyle/>
          <a:p>
            <a:r>
              <a:rPr lang="en-US" dirty="0"/>
              <a:t>Results - </a:t>
            </a:r>
            <a:r>
              <a:rPr lang="en-US" b="0" dirty="0"/>
              <a:t>Diving</a:t>
            </a:r>
          </a:p>
        </p:txBody>
      </p:sp>
      <p:sp>
        <p:nvSpPr>
          <p:cNvPr id="3" name="Slide Number Placeholder 2">
            <a:extLst>
              <a:ext uri="{FF2B5EF4-FFF2-40B4-BE49-F238E27FC236}">
                <a16:creationId xmlns:a16="http://schemas.microsoft.com/office/drawing/2014/main" id="{D9B9B068-0A9F-4513-A5FC-13881291F1AA}"/>
              </a:ext>
            </a:extLst>
          </p:cNvPr>
          <p:cNvSpPr>
            <a:spLocks noGrp="1"/>
          </p:cNvSpPr>
          <p:nvPr>
            <p:ph type="sldNum" sz="quarter" idx="11"/>
          </p:nvPr>
        </p:nvSpPr>
        <p:spPr/>
        <p:txBody>
          <a:bodyPr/>
          <a:lstStyle/>
          <a:p>
            <a:fld id="{8BC8727B-4240-4963-929A-A961B0E9EF8D}" type="slidenum">
              <a:rPr lang="pt-PT" smtClean="0"/>
              <a:t>21</a:t>
            </a:fld>
            <a:endParaRPr lang="pt-PT" dirty="0"/>
          </a:p>
        </p:txBody>
      </p:sp>
      <p:sp>
        <p:nvSpPr>
          <p:cNvPr id="5" name="TextBox 4">
            <a:extLst>
              <a:ext uri="{FF2B5EF4-FFF2-40B4-BE49-F238E27FC236}">
                <a16:creationId xmlns:a16="http://schemas.microsoft.com/office/drawing/2014/main" id="{74B186D5-26C8-C1AF-162C-50CF8C4AD73A}"/>
              </a:ext>
            </a:extLst>
          </p:cNvPr>
          <p:cNvSpPr txBox="1"/>
          <p:nvPr/>
        </p:nvSpPr>
        <p:spPr>
          <a:xfrm>
            <a:off x="658090" y="1414441"/>
            <a:ext cx="7516091" cy="276999"/>
          </a:xfrm>
          <a:prstGeom prst="rect">
            <a:avLst/>
          </a:prstGeom>
          <a:noFill/>
        </p:spPr>
        <p:txBody>
          <a:bodyPr wrap="square">
            <a:spAutoFit/>
          </a:bodyPr>
          <a:lstStyle/>
          <a:p>
            <a:r>
              <a:rPr lang="en-US" sz="1200" dirty="0">
                <a:latin typeface="Archivo"/>
              </a:rPr>
              <a:t>A</a:t>
            </a:r>
            <a:endParaRPr lang="pt-PT" sz="1200" dirty="0">
              <a:latin typeface="Archivo"/>
            </a:endParaRPr>
          </a:p>
        </p:txBody>
      </p:sp>
    </p:spTree>
    <p:extLst>
      <p:ext uri="{BB962C8B-B14F-4D97-AF65-F5344CB8AC3E}">
        <p14:creationId xmlns:p14="http://schemas.microsoft.com/office/powerpoint/2010/main" val="42140169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91CF04-AB35-3B95-228C-7C6F4AB031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8A84FD-47D0-845B-F87B-C10EABF8D149}"/>
              </a:ext>
            </a:extLst>
          </p:cNvPr>
          <p:cNvSpPr>
            <a:spLocks noGrp="1"/>
          </p:cNvSpPr>
          <p:nvPr>
            <p:ph type="title"/>
          </p:nvPr>
        </p:nvSpPr>
        <p:spPr/>
        <p:txBody>
          <a:bodyPr/>
          <a:lstStyle/>
          <a:p>
            <a:r>
              <a:rPr lang="en-US" dirty="0"/>
              <a:t>Results - </a:t>
            </a:r>
            <a:r>
              <a:rPr lang="pt-PT" b="0" dirty="0" err="1"/>
              <a:t>Competition</a:t>
            </a:r>
            <a:r>
              <a:rPr lang="pt-PT" b="0" dirty="0"/>
              <a:t> </a:t>
            </a:r>
            <a:r>
              <a:rPr lang="pt-PT" b="0" dirty="0" err="1"/>
              <a:t>Results</a:t>
            </a:r>
            <a:r>
              <a:rPr lang="pt-PT" b="0" dirty="0"/>
              <a:t> </a:t>
            </a:r>
            <a:r>
              <a:rPr lang="pt-PT" b="0" dirty="0" err="1"/>
              <a:t>Comparison</a:t>
            </a:r>
            <a:endParaRPr lang="en-US" b="0" dirty="0"/>
          </a:p>
        </p:txBody>
      </p:sp>
      <p:sp>
        <p:nvSpPr>
          <p:cNvPr id="3" name="Slide Number Placeholder 2">
            <a:extLst>
              <a:ext uri="{FF2B5EF4-FFF2-40B4-BE49-F238E27FC236}">
                <a16:creationId xmlns:a16="http://schemas.microsoft.com/office/drawing/2014/main" id="{15E54AE6-D401-280A-A4D1-448E2DDBA1FA}"/>
              </a:ext>
            </a:extLst>
          </p:cNvPr>
          <p:cNvSpPr>
            <a:spLocks noGrp="1"/>
          </p:cNvSpPr>
          <p:nvPr>
            <p:ph type="sldNum" sz="quarter" idx="11"/>
          </p:nvPr>
        </p:nvSpPr>
        <p:spPr/>
        <p:txBody>
          <a:bodyPr/>
          <a:lstStyle/>
          <a:p>
            <a:fld id="{8BC8727B-4240-4963-929A-A961B0E9EF8D}" type="slidenum">
              <a:rPr lang="pt-PT" smtClean="0"/>
              <a:t>22</a:t>
            </a:fld>
            <a:endParaRPr lang="pt-PT" dirty="0"/>
          </a:p>
        </p:txBody>
      </p:sp>
      <p:sp>
        <p:nvSpPr>
          <p:cNvPr id="5" name="TextBox 4">
            <a:extLst>
              <a:ext uri="{FF2B5EF4-FFF2-40B4-BE49-F238E27FC236}">
                <a16:creationId xmlns:a16="http://schemas.microsoft.com/office/drawing/2014/main" id="{6B144C5C-793C-89F2-6DE9-4DFED18076B9}"/>
              </a:ext>
            </a:extLst>
          </p:cNvPr>
          <p:cNvSpPr txBox="1"/>
          <p:nvPr/>
        </p:nvSpPr>
        <p:spPr>
          <a:xfrm>
            <a:off x="658090" y="1414441"/>
            <a:ext cx="7516091" cy="276999"/>
          </a:xfrm>
          <a:prstGeom prst="rect">
            <a:avLst/>
          </a:prstGeom>
          <a:noFill/>
        </p:spPr>
        <p:txBody>
          <a:bodyPr wrap="square">
            <a:spAutoFit/>
          </a:bodyPr>
          <a:lstStyle/>
          <a:p>
            <a:r>
              <a:rPr lang="en-US" sz="1200" dirty="0">
                <a:latin typeface="Archivo"/>
              </a:rPr>
              <a:t>A</a:t>
            </a:r>
            <a:endParaRPr lang="pt-PT" sz="1200" dirty="0">
              <a:latin typeface="Archivo"/>
            </a:endParaRPr>
          </a:p>
        </p:txBody>
      </p:sp>
    </p:spTree>
    <p:extLst>
      <p:ext uri="{BB962C8B-B14F-4D97-AF65-F5344CB8AC3E}">
        <p14:creationId xmlns:p14="http://schemas.microsoft.com/office/powerpoint/2010/main" val="14916078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B347B5-AB81-07F6-EA28-3DD69DC05D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C4F83F-32AE-1C8A-9582-7354C75231F9}"/>
              </a:ext>
            </a:extLst>
          </p:cNvPr>
          <p:cNvSpPr>
            <a:spLocks noGrp="1"/>
          </p:cNvSpPr>
          <p:nvPr>
            <p:ph type="title"/>
          </p:nvPr>
        </p:nvSpPr>
        <p:spPr/>
        <p:txBody>
          <a:bodyPr/>
          <a:lstStyle/>
          <a:p>
            <a:r>
              <a:rPr lang="pt-PT" dirty="0" err="1"/>
              <a:t>Conclusion</a:t>
            </a:r>
            <a:r>
              <a:rPr lang="pt-PT" dirty="0"/>
              <a:t> </a:t>
            </a:r>
            <a:r>
              <a:rPr lang="pt-PT" dirty="0" err="1"/>
              <a:t>and</a:t>
            </a:r>
            <a:r>
              <a:rPr lang="pt-PT" dirty="0"/>
              <a:t> Future </a:t>
            </a:r>
            <a:r>
              <a:rPr lang="pt-PT" dirty="0" err="1"/>
              <a:t>Work</a:t>
            </a:r>
            <a:endParaRPr lang="pt-PT" dirty="0"/>
          </a:p>
        </p:txBody>
      </p:sp>
      <p:sp>
        <p:nvSpPr>
          <p:cNvPr id="3" name="Slide Number Placeholder 2">
            <a:extLst>
              <a:ext uri="{FF2B5EF4-FFF2-40B4-BE49-F238E27FC236}">
                <a16:creationId xmlns:a16="http://schemas.microsoft.com/office/drawing/2014/main" id="{E3BD9337-A3C1-1ABA-505C-E21D37F3FDEA}"/>
              </a:ext>
            </a:extLst>
          </p:cNvPr>
          <p:cNvSpPr>
            <a:spLocks noGrp="1"/>
          </p:cNvSpPr>
          <p:nvPr>
            <p:ph type="sldNum" sz="quarter" idx="11"/>
          </p:nvPr>
        </p:nvSpPr>
        <p:spPr/>
        <p:txBody>
          <a:bodyPr/>
          <a:lstStyle/>
          <a:p>
            <a:fld id="{8BC8727B-4240-4963-929A-A961B0E9EF8D}" type="slidenum">
              <a:rPr lang="pt-PT" smtClean="0"/>
              <a:t>23</a:t>
            </a:fld>
            <a:endParaRPr lang="pt-PT"/>
          </a:p>
        </p:txBody>
      </p:sp>
    </p:spTree>
    <p:extLst>
      <p:ext uri="{BB962C8B-B14F-4D97-AF65-F5344CB8AC3E}">
        <p14:creationId xmlns:p14="http://schemas.microsoft.com/office/powerpoint/2010/main" val="40035460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61787E-5ACD-A040-F9FF-B65350D190D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0C8AC4-47B8-CA59-9FEA-4ABA7D98F203}"/>
              </a:ext>
            </a:extLst>
          </p:cNvPr>
          <p:cNvSpPr>
            <a:spLocks noGrp="1"/>
          </p:cNvSpPr>
          <p:nvPr>
            <p:ph type="title"/>
          </p:nvPr>
        </p:nvSpPr>
        <p:spPr/>
        <p:txBody>
          <a:bodyPr/>
          <a:lstStyle/>
          <a:p>
            <a:r>
              <a:rPr lang="pt-PT" dirty="0"/>
              <a:t>Referencies</a:t>
            </a:r>
          </a:p>
        </p:txBody>
      </p:sp>
      <p:sp>
        <p:nvSpPr>
          <p:cNvPr id="3" name="Slide Number Placeholder 2">
            <a:extLst>
              <a:ext uri="{FF2B5EF4-FFF2-40B4-BE49-F238E27FC236}">
                <a16:creationId xmlns:a16="http://schemas.microsoft.com/office/drawing/2014/main" id="{1581D357-75D1-A73C-3DFD-F7BD4B36D077}"/>
              </a:ext>
            </a:extLst>
          </p:cNvPr>
          <p:cNvSpPr>
            <a:spLocks noGrp="1"/>
          </p:cNvSpPr>
          <p:nvPr>
            <p:ph type="sldNum" sz="quarter" idx="11"/>
          </p:nvPr>
        </p:nvSpPr>
        <p:spPr/>
        <p:txBody>
          <a:bodyPr/>
          <a:lstStyle/>
          <a:p>
            <a:fld id="{8BC8727B-4240-4963-929A-A961B0E9EF8D}" type="slidenum">
              <a:rPr lang="pt-PT" smtClean="0"/>
              <a:t>24</a:t>
            </a:fld>
            <a:endParaRPr lang="pt-PT"/>
          </a:p>
        </p:txBody>
      </p:sp>
    </p:spTree>
    <p:extLst>
      <p:ext uri="{BB962C8B-B14F-4D97-AF65-F5344CB8AC3E}">
        <p14:creationId xmlns:p14="http://schemas.microsoft.com/office/powerpoint/2010/main" val="34976984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5CCF02-32F2-BA3E-F2FD-0840719228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3DBDC7-E96F-03F0-FC7B-6CFCF31C56DF}"/>
              </a:ext>
            </a:extLst>
          </p:cNvPr>
          <p:cNvSpPr>
            <a:spLocks noGrp="1"/>
          </p:cNvSpPr>
          <p:nvPr>
            <p:ph type="title"/>
          </p:nvPr>
        </p:nvSpPr>
        <p:spPr/>
        <p:txBody>
          <a:bodyPr/>
          <a:lstStyle/>
          <a:p>
            <a:r>
              <a:rPr lang="en-US" dirty="0"/>
              <a:t>Previous</a:t>
            </a:r>
            <a:r>
              <a:rPr lang="pt-PT" dirty="0"/>
              <a:t> </a:t>
            </a:r>
            <a:r>
              <a:rPr lang="en-US" dirty="0"/>
              <a:t>project</a:t>
            </a:r>
          </a:p>
        </p:txBody>
      </p:sp>
      <p:sp>
        <p:nvSpPr>
          <p:cNvPr id="3" name="Slide Number Placeholder 2">
            <a:extLst>
              <a:ext uri="{FF2B5EF4-FFF2-40B4-BE49-F238E27FC236}">
                <a16:creationId xmlns:a16="http://schemas.microsoft.com/office/drawing/2014/main" id="{049D2FD7-9874-DA51-118F-736A7937B4C7}"/>
              </a:ext>
            </a:extLst>
          </p:cNvPr>
          <p:cNvSpPr>
            <a:spLocks noGrp="1"/>
          </p:cNvSpPr>
          <p:nvPr>
            <p:ph type="sldNum" sz="quarter" idx="11"/>
          </p:nvPr>
        </p:nvSpPr>
        <p:spPr/>
        <p:txBody>
          <a:bodyPr/>
          <a:lstStyle/>
          <a:p>
            <a:fld id="{8BC8727B-4240-4963-929A-A961B0E9EF8D}" type="slidenum">
              <a:rPr lang="pt-PT" smtClean="0"/>
              <a:t>25</a:t>
            </a:fld>
            <a:endParaRPr lang="pt-PT" dirty="0"/>
          </a:p>
        </p:txBody>
      </p:sp>
      <p:grpSp>
        <p:nvGrpSpPr>
          <p:cNvPr id="5" name="Group 4">
            <a:extLst>
              <a:ext uri="{FF2B5EF4-FFF2-40B4-BE49-F238E27FC236}">
                <a16:creationId xmlns:a16="http://schemas.microsoft.com/office/drawing/2014/main" id="{94C839C9-03B3-5A19-A3EA-32A24822463C}"/>
              </a:ext>
            </a:extLst>
          </p:cNvPr>
          <p:cNvGrpSpPr/>
          <p:nvPr/>
        </p:nvGrpSpPr>
        <p:grpSpPr>
          <a:xfrm>
            <a:off x="719999" y="1272896"/>
            <a:ext cx="7704000" cy="3340437"/>
            <a:chOff x="719999" y="1272896"/>
            <a:chExt cx="7704000" cy="3340437"/>
          </a:xfrm>
        </p:grpSpPr>
        <p:pic>
          <p:nvPicPr>
            <p:cNvPr id="1026" name="Picture 2" descr="screenshot">
              <a:extLst>
                <a:ext uri="{FF2B5EF4-FFF2-40B4-BE49-F238E27FC236}">
                  <a16:creationId xmlns:a16="http://schemas.microsoft.com/office/drawing/2014/main" id="{9C84693F-6432-D140-FEE5-DE8C91FBC4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9999" y="1272896"/>
              <a:ext cx="7704000" cy="305217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888D8CC-1D40-B205-5C94-864F3947C131}"/>
                </a:ext>
              </a:extLst>
            </p:cNvPr>
            <p:cNvSpPr txBox="1"/>
            <p:nvPr/>
          </p:nvSpPr>
          <p:spPr>
            <a:xfrm>
              <a:off x="3713449" y="4382501"/>
              <a:ext cx="1717099" cy="230832"/>
            </a:xfrm>
            <a:prstGeom prst="rect">
              <a:avLst/>
            </a:prstGeom>
            <a:noFill/>
          </p:spPr>
          <p:txBody>
            <a:bodyPr wrap="square" rtlCol="0">
              <a:spAutoFit/>
            </a:bodyPr>
            <a:lstStyle/>
            <a:p>
              <a:r>
                <a:rPr lang="pt-PT" sz="900" b="1" i="1" dirty="0">
                  <a:latin typeface="Archivo"/>
                </a:rPr>
                <a:t>Fig. 3 </a:t>
              </a:r>
              <a:r>
                <a:rPr lang="pt-PT" sz="900" i="1" dirty="0">
                  <a:latin typeface="Archivo"/>
                </a:rPr>
                <a:t>– </a:t>
              </a:r>
              <a:r>
                <a:rPr lang="en-US" sz="900" i="1" dirty="0">
                  <a:latin typeface="Archivo"/>
                </a:rPr>
                <a:t>Previous</a:t>
              </a:r>
              <a:r>
                <a:rPr lang="pt-PT" sz="900" i="1" dirty="0">
                  <a:latin typeface="Archivo"/>
                </a:rPr>
                <a:t> </a:t>
              </a:r>
              <a:r>
                <a:rPr lang="pt-PT" sz="900" i="1" dirty="0" err="1">
                  <a:latin typeface="Archivo"/>
                </a:rPr>
                <a:t>project</a:t>
              </a:r>
              <a:r>
                <a:rPr lang="pt-PT" sz="900" i="1" dirty="0">
                  <a:latin typeface="Archivo"/>
                </a:rPr>
                <a:t> </a:t>
              </a:r>
              <a:r>
                <a:rPr lang="pt-PT" sz="900" i="1" dirty="0" err="1">
                  <a:latin typeface="Archivo"/>
                </a:rPr>
                <a:t>frontend</a:t>
              </a:r>
              <a:endParaRPr lang="pt-PT" sz="900" i="1" dirty="0">
                <a:latin typeface="Archivo"/>
              </a:endParaRPr>
            </a:p>
          </p:txBody>
        </p:sp>
      </p:grpSp>
    </p:spTree>
    <p:extLst>
      <p:ext uri="{BB962C8B-B14F-4D97-AF65-F5344CB8AC3E}">
        <p14:creationId xmlns:p14="http://schemas.microsoft.com/office/powerpoint/2010/main" val="16507728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8"/>
          <p:cNvSpPr txBox="1">
            <a:spLocks noGrp="1"/>
          </p:cNvSpPr>
          <p:nvPr>
            <p:ph type="ctrTitle"/>
          </p:nvPr>
        </p:nvSpPr>
        <p:spPr>
          <a:xfrm>
            <a:off x="0" y="906650"/>
            <a:ext cx="7084800" cy="2066700"/>
          </a:xfrm>
          <a:prstGeom prst="rect">
            <a:avLst/>
          </a:prstGeom>
          <a:solidFill>
            <a:schemeClr val="lt2"/>
          </a:solidFill>
        </p:spPr>
        <p:txBody>
          <a:bodyPr spcFirstLastPara="1" wrap="square" lIns="822950" tIns="91425" rIns="91425" bIns="91425" anchor="ctr" anchorCtr="0">
            <a:noAutofit/>
          </a:bodyPr>
          <a:lstStyle/>
          <a:p>
            <a:pPr marL="0" lvl="0" indent="0" algn="l" rtl="0">
              <a:spcBef>
                <a:spcPts val="0"/>
              </a:spcBef>
              <a:spcAft>
                <a:spcPts val="0"/>
              </a:spcAft>
              <a:buNone/>
            </a:pPr>
            <a:r>
              <a:rPr lang="en-US" dirty="0"/>
              <a:t>An interactive tool for supporting university timetabling</a:t>
            </a:r>
            <a:endParaRPr dirty="0"/>
          </a:p>
        </p:txBody>
      </p:sp>
      <p:sp>
        <p:nvSpPr>
          <p:cNvPr id="144" name="Google Shape;144;p28"/>
          <p:cNvSpPr txBox="1">
            <a:spLocks noGrp="1"/>
          </p:cNvSpPr>
          <p:nvPr>
            <p:ph type="subTitle" idx="1"/>
          </p:nvPr>
        </p:nvSpPr>
        <p:spPr>
          <a:xfrm>
            <a:off x="713225" y="3495674"/>
            <a:ext cx="2721300" cy="86850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Daniela Tomás</a:t>
            </a:r>
          </a:p>
          <a:p>
            <a:pPr marL="0" lvl="0" indent="0" algn="l" rtl="0">
              <a:spcBef>
                <a:spcPts val="0"/>
              </a:spcBef>
              <a:spcAft>
                <a:spcPts val="0"/>
              </a:spcAft>
              <a:buNone/>
            </a:pPr>
            <a:r>
              <a:rPr lang="en" dirty="0"/>
              <a:t>up202004946</a:t>
            </a:r>
          </a:p>
          <a:p>
            <a:pPr marL="0" lvl="0" indent="0" algn="l" rtl="0">
              <a:spcBef>
                <a:spcPts val="0"/>
              </a:spcBef>
              <a:spcAft>
                <a:spcPts val="0"/>
              </a:spcAft>
              <a:buNone/>
            </a:pPr>
            <a:r>
              <a:rPr lang="en" dirty="0"/>
              <a:t>M.ERSI</a:t>
            </a:r>
            <a:endParaRPr dirty="0"/>
          </a:p>
        </p:txBody>
      </p:sp>
      <p:pic>
        <p:nvPicPr>
          <p:cNvPr id="1026" name="Picture 2" descr="Home | Mestrados FCUP">
            <a:extLst>
              <a:ext uri="{FF2B5EF4-FFF2-40B4-BE49-F238E27FC236}">
                <a16:creationId xmlns:a16="http://schemas.microsoft.com/office/drawing/2014/main" id="{E2C29A50-AFF1-A831-FAAC-EB5F83AF59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270" y="69270"/>
            <a:ext cx="1455891" cy="57856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9"/>
          <p:cNvSpPr txBox="1">
            <a:spLocks noGrp="1"/>
          </p:cNvSpPr>
          <p:nvPr>
            <p:ph type="title"/>
          </p:nvPr>
        </p:nvSpPr>
        <p:spPr>
          <a:xfrm>
            <a:off x="720000" y="398050"/>
            <a:ext cx="7704000" cy="7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CONTENTS OF THIS TEMPLATE</a:t>
            </a:r>
            <a:endParaRPr/>
          </a:p>
        </p:txBody>
      </p:sp>
      <p:graphicFrame>
        <p:nvGraphicFramePr>
          <p:cNvPr id="150" name="Google Shape;150;p29"/>
          <p:cNvGraphicFramePr/>
          <p:nvPr/>
        </p:nvGraphicFramePr>
        <p:xfrm>
          <a:off x="720000" y="1793968"/>
          <a:ext cx="7704000" cy="2169150"/>
        </p:xfrm>
        <a:graphic>
          <a:graphicData uri="http://schemas.openxmlformats.org/drawingml/2006/table">
            <a:tbl>
              <a:tblPr>
                <a:noFill/>
                <a:tableStyleId>{AB317C49-CCA7-43BA-91F4-8F4C072BAB68}</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hlink"/>
                          </a:solidFill>
                          <a:latin typeface="Archivo"/>
                          <a:ea typeface="Archivo"/>
                          <a:cs typeface="Archivo"/>
                          <a:sym typeface="Archivo"/>
                          <a:hlinkClick r:id="rId3" action="ppaction://hlinksldjump"/>
                        </a:rPr>
                        <a:t>Fonts</a:t>
                      </a:r>
                      <a:endParaRPr sz="1000" b="1" u="sng">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dirty="0">
                          <a:solidFill>
                            <a:schemeClr val="dk1"/>
                          </a:solidFill>
                          <a:latin typeface="Archivo"/>
                          <a:ea typeface="Archivo"/>
                          <a:cs typeface="Archivo"/>
                          <a:sym typeface="Archivo"/>
                        </a:rPr>
                        <a:t>To view this template correctly in PowerPoint, download and install the fonts we used</a:t>
                      </a:r>
                      <a:endParaRPr sz="1000" dirty="0">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hlink"/>
                          </a:solidFill>
                          <a:latin typeface="Archivo"/>
                          <a:ea typeface="Archivo"/>
                          <a:cs typeface="Archivo"/>
                          <a:sym typeface="Archivo"/>
                          <a:hlinkClick r:id="rId4" action="ppaction://hlinksldjump"/>
                        </a:rPr>
                        <a:t>Used</a:t>
                      </a:r>
                      <a:r>
                        <a:rPr lang="en" sz="1000" b="1">
                          <a:solidFill>
                            <a:schemeClr val="dk1"/>
                          </a:solidFill>
                          <a:latin typeface="Archivo"/>
                          <a:ea typeface="Archivo"/>
                          <a:cs typeface="Archivo"/>
                          <a:sym typeface="Archivo"/>
                        </a:rPr>
                        <a:t> and </a:t>
                      </a:r>
                      <a:r>
                        <a:rPr lang="en" sz="1000" b="1" u="sng">
                          <a:solidFill>
                            <a:schemeClr val="hlink"/>
                          </a:solidFill>
                          <a:latin typeface="Archivo"/>
                          <a:ea typeface="Archivo"/>
                          <a:cs typeface="Archivo"/>
                          <a:sym typeface="Archivo"/>
                          <a:hlinkClick r:id="rId5" action="ppaction://hlinksldjump"/>
                        </a:rPr>
                        <a:t>alternative resources</a:t>
                      </a:r>
                      <a:endParaRPr sz="1000" b="1" u="sng">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1600"/>
                        </a:spcAft>
                        <a:buNone/>
                      </a:pPr>
                      <a:r>
                        <a:rPr lang="en" sz="1000">
                          <a:solidFill>
                            <a:schemeClr val="dk1"/>
                          </a:solidFill>
                          <a:latin typeface="Archivo"/>
                          <a:ea typeface="Archivo"/>
                          <a:cs typeface="Archivo"/>
                          <a:sym typeface="Archivo"/>
                        </a:rPr>
                        <a:t>An assortment of graphic resources that are suitable for use in this presentation</a:t>
                      </a:r>
                      <a:endParaRPr sz="1000">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hlink"/>
                          </a:solidFill>
                          <a:latin typeface="Archivo"/>
                          <a:ea typeface="Archivo"/>
                          <a:cs typeface="Archivo"/>
                          <a:sym typeface="Archivo"/>
                          <a:hlinkClick r:id="rId6" action="ppaction://hlinksldjump"/>
                        </a:rPr>
                        <a:t>Thanks slide</a:t>
                      </a:r>
                      <a:endParaRPr sz="1000" b="1" u="sng">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Archivo"/>
                          <a:ea typeface="Archivo"/>
                          <a:cs typeface="Archivo"/>
                          <a:sym typeface="Archivo"/>
                        </a:rPr>
                        <a:t>You must keep it so that proper credits for our design are given</a:t>
                      </a:r>
                      <a:endParaRPr sz="1000">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hlink"/>
                          </a:solidFill>
                          <a:latin typeface="Archivo"/>
                          <a:ea typeface="Archivo"/>
                          <a:cs typeface="Archivo"/>
                          <a:sym typeface="Archivo"/>
                          <a:hlinkClick r:id="rId3" action="ppaction://hlinksldjump"/>
                        </a:rPr>
                        <a:t>Colors</a:t>
                      </a:r>
                      <a:endParaRPr sz="1000" b="1" u="sng">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Archivo"/>
                          <a:ea typeface="Archivo"/>
                          <a:cs typeface="Archivo"/>
                          <a:sym typeface="Archivo"/>
                        </a:rPr>
                        <a:t>All the colors used in this presentation</a:t>
                      </a:r>
                      <a:endParaRPr sz="1000">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hlink"/>
                          </a:solidFill>
                          <a:latin typeface="Archivo"/>
                          <a:ea typeface="Archivo"/>
                          <a:cs typeface="Archivo"/>
                          <a:sym typeface="Archivo"/>
                          <a:hlinkClick r:id="rId7" action="ppaction://hlinksldjump"/>
                        </a:rPr>
                        <a:t>Icons</a:t>
                      </a:r>
                      <a:r>
                        <a:rPr lang="en" sz="1000" b="1">
                          <a:solidFill>
                            <a:schemeClr val="dk1"/>
                          </a:solidFill>
                          <a:latin typeface="Archivo"/>
                          <a:ea typeface="Archivo"/>
                          <a:cs typeface="Archivo"/>
                          <a:sym typeface="Archivo"/>
                        </a:rPr>
                        <a:t> and </a:t>
                      </a:r>
                      <a:r>
                        <a:rPr lang="en" sz="1000" b="1" u="sng">
                          <a:solidFill>
                            <a:schemeClr val="hlink"/>
                          </a:solidFill>
                          <a:latin typeface="Archivo"/>
                          <a:ea typeface="Archivo"/>
                          <a:cs typeface="Archivo"/>
                          <a:sym typeface="Archivo"/>
                          <a:hlinkClick r:id="rId8" action="ppaction://hlinksldjump"/>
                        </a:rPr>
                        <a:t>infographic resources</a:t>
                      </a:r>
                      <a:endParaRPr sz="1000" b="1" u="sng">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These can be used in the template, and their size and color can be edited</a:t>
                      </a:r>
                      <a:endParaRPr sz="1000">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a:solidFill>
                            <a:schemeClr val="dk1"/>
                          </a:solidFill>
                          <a:latin typeface="Archivo"/>
                          <a:ea typeface="Archivo"/>
                          <a:cs typeface="Archivo"/>
                          <a:sym typeface="Archivo"/>
                        </a:rPr>
                        <a:t>Editable presentation theme </a:t>
                      </a:r>
                      <a:endParaRPr sz="1000" b="1">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dirty="0">
                          <a:solidFill>
                            <a:schemeClr val="dk1"/>
                          </a:solidFill>
                          <a:latin typeface="Archivo"/>
                          <a:ea typeface="Archivo"/>
                          <a:cs typeface="Archivo"/>
                          <a:sym typeface="Archivo"/>
                        </a:rPr>
                        <a:t>You can edit the master slides easily. For more info, click </a:t>
                      </a:r>
                      <a:r>
                        <a:rPr lang="en" sz="1000" b="1" u="sng" dirty="0">
                          <a:solidFill>
                            <a:schemeClr val="dk1"/>
                          </a:solidFill>
                          <a:latin typeface="Archivo"/>
                          <a:ea typeface="Archivo"/>
                          <a:cs typeface="Archivo"/>
                          <a:sym typeface="Archivo"/>
                          <a:hlinkClick r:id="rId9">
                            <a:extLst>
                              <a:ext uri="{A12FA001-AC4F-418D-AE19-62706E023703}">
                                <ahyp:hlinkClr xmlns:ahyp="http://schemas.microsoft.com/office/drawing/2018/hyperlinkcolor" val="tx"/>
                              </a:ext>
                            </a:extLst>
                          </a:hlinkClick>
                        </a:rPr>
                        <a:t>here</a:t>
                      </a:r>
                      <a:endParaRPr sz="1000" dirty="0">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5"/>
                  </a:ext>
                </a:extLst>
              </a:tr>
            </a:tbl>
          </a:graphicData>
        </a:graphic>
      </p:graphicFrame>
      <p:sp>
        <p:nvSpPr>
          <p:cNvPr id="151" name="Google Shape;151;p29"/>
          <p:cNvSpPr txBox="1"/>
          <p:nvPr/>
        </p:nvSpPr>
        <p:spPr>
          <a:xfrm>
            <a:off x="720000" y="1319068"/>
            <a:ext cx="77040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dk1"/>
                </a:solidFill>
                <a:latin typeface="Archivo"/>
                <a:ea typeface="Archivo"/>
                <a:cs typeface="Archivo"/>
                <a:sym typeface="Archivo"/>
              </a:rPr>
              <a:t>You can delete this slide when you’re done editing the presentation</a:t>
            </a:r>
            <a:endParaRPr sz="1200" dirty="0">
              <a:solidFill>
                <a:schemeClr val="dk1"/>
              </a:solidFill>
              <a:latin typeface="Archivo"/>
              <a:ea typeface="Archivo"/>
              <a:cs typeface="Archivo"/>
              <a:sym typeface="Archivo"/>
            </a:endParaRPr>
          </a:p>
        </p:txBody>
      </p:sp>
      <p:sp>
        <p:nvSpPr>
          <p:cNvPr id="152" name="Google Shape;152;p29"/>
          <p:cNvSpPr txBox="1"/>
          <p:nvPr/>
        </p:nvSpPr>
        <p:spPr>
          <a:xfrm>
            <a:off x="720007" y="4133675"/>
            <a:ext cx="26433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For more info:</a:t>
            </a:r>
            <a:br>
              <a:rPr lang="en" sz="1000" b="1">
                <a:solidFill>
                  <a:schemeClr val="dk1"/>
                </a:solidFill>
                <a:latin typeface="Archivo"/>
                <a:ea typeface="Archivo"/>
                <a:cs typeface="Archivo"/>
                <a:sym typeface="Archivo"/>
              </a:rPr>
            </a:br>
            <a:r>
              <a:rPr lang="en" sz="1000" b="1" u="sng">
                <a:solidFill>
                  <a:schemeClr val="dk1"/>
                </a:solidFill>
                <a:latin typeface="Archivo"/>
                <a:ea typeface="Archivo"/>
                <a:cs typeface="Archivo"/>
                <a:sym typeface="Archivo"/>
                <a:hlinkClick r:id="rId10">
                  <a:extLst>
                    <a:ext uri="{A12FA001-AC4F-418D-AE19-62706E023703}">
                      <ahyp:hlinkClr xmlns:ahyp="http://schemas.microsoft.com/office/drawing/2018/hyperlinkcolor" val="tx"/>
                    </a:ext>
                  </a:extLst>
                </a:hlinkClick>
              </a:rPr>
              <a:t>SLIDESGO</a:t>
            </a:r>
            <a:r>
              <a:rPr lang="en" sz="1000" b="1">
                <a:solidFill>
                  <a:schemeClr val="dk1"/>
                </a:solidFill>
                <a:latin typeface="Archivo"/>
                <a:ea typeface="Archivo"/>
                <a:cs typeface="Archivo"/>
                <a:sym typeface="Archivo"/>
              </a:rPr>
              <a:t> | </a:t>
            </a:r>
            <a:r>
              <a:rPr lang="en" sz="1000" b="1" u="sng">
                <a:solidFill>
                  <a:schemeClr val="dk1"/>
                </a:solidFill>
                <a:latin typeface="Archivo"/>
                <a:ea typeface="Archivo"/>
                <a:cs typeface="Archivo"/>
                <a:sym typeface="Archivo"/>
                <a:hlinkClick r:id="rId11">
                  <a:extLst>
                    <a:ext uri="{A12FA001-AC4F-418D-AE19-62706E023703}">
                      <ahyp:hlinkClr xmlns:ahyp="http://schemas.microsoft.com/office/drawing/2018/hyperlinkcolor" val="tx"/>
                    </a:ext>
                  </a:extLst>
                </a:hlinkClick>
              </a:rPr>
              <a:t>BLOG</a:t>
            </a:r>
            <a:r>
              <a:rPr lang="en" sz="1000" b="1">
                <a:solidFill>
                  <a:schemeClr val="dk1"/>
                </a:solidFill>
                <a:latin typeface="Archivo"/>
                <a:ea typeface="Archivo"/>
                <a:cs typeface="Archivo"/>
                <a:sym typeface="Archivo"/>
              </a:rPr>
              <a:t> | </a:t>
            </a:r>
            <a:r>
              <a:rPr lang="en" sz="1000" b="1" u="sng">
                <a:solidFill>
                  <a:schemeClr val="dk1"/>
                </a:solidFill>
                <a:latin typeface="Archivo"/>
                <a:ea typeface="Archivo"/>
                <a:cs typeface="Archivo"/>
                <a:sym typeface="Archivo"/>
                <a:hlinkClick r:id="rId12">
                  <a:extLst>
                    <a:ext uri="{A12FA001-AC4F-418D-AE19-62706E023703}">
                      <ahyp:hlinkClr xmlns:ahyp="http://schemas.microsoft.com/office/drawing/2018/hyperlinkcolor" val="tx"/>
                    </a:ext>
                  </a:extLst>
                </a:hlinkClick>
              </a:rPr>
              <a:t>FAQs</a:t>
            </a:r>
            <a:endParaRPr sz="1000" b="1" u="sng">
              <a:solidFill>
                <a:schemeClr val="dk1"/>
              </a:solidFill>
              <a:latin typeface="Archivo"/>
              <a:ea typeface="Archivo"/>
              <a:cs typeface="Archivo"/>
              <a:sym typeface="Archivo"/>
            </a:endParaRPr>
          </a:p>
        </p:txBody>
      </p:sp>
      <p:sp>
        <p:nvSpPr>
          <p:cNvPr id="153" name="Google Shape;153;p29"/>
          <p:cNvSpPr txBox="1"/>
          <p:nvPr/>
        </p:nvSpPr>
        <p:spPr>
          <a:xfrm>
            <a:off x="3339875" y="4133675"/>
            <a:ext cx="41541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You can visit our sister projects:</a:t>
            </a:r>
            <a:br>
              <a:rPr lang="en" sz="1000" b="1">
                <a:solidFill>
                  <a:schemeClr val="dk1"/>
                </a:solidFill>
                <a:latin typeface="Archivo"/>
                <a:ea typeface="Archivo"/>
                <a:cs typeface="Archivo"/>
                <a:sym typeface="Archivo"/>
              </a:rPr>
            </a:br>
            <a:r>
              <a:rPr lang="en" sz="1000" b="1" u="sng">
                <a:solidFill>
                  <a:schemeClr val="dk1"/>
                </a:solidFill>
                <a:latin typeface="Archivo"/>
                <a:ea typeface="Archivo"/>
                <a:cs typeface="Archivo"/>
                <a:sym typeface="Archivo"/>
                <a:hlinkClick r:id="rId13">
                  <a:extLst>
                    <a:ext uri="{A12FA001-AC4F-418D-AE19-62706E023703}">
                      <ahyp:hlinkClr xmlns:ahyp="http://schemas.microsoft.com/office/drawing/2018/hyperlinkcolor" val="tx"/>
                    </a:ext>
                  </a:extLst>
                </a:hlinkClick>
              </a:rPr>
              <a:t>FREEPIK</a:t>
            </a:r>
            <a:r>
              <a:rPr lang="en" sz="1000" b="1">
                <a:solidFill>
                  <a:schemeClr val="dk1"/>
                </a:solidFill>
                <a:latin typeface="Archivo"/>
                <a:ea typeface="Archivo"/>
                <a:cs typeface="Archivo"/>
                <a:sym typeface="Archivo"/>
              </a:rPr>
              <a:t> | </a:t>
            </a:r>
            <a:r>
              <a:rPr lang="en" sz="1000" b="1" u="sng">
                <a:solidFill>
                  <a:schemeClr val="dk1"/>
                </a:solidFill>
                <a:latin typeface="Archivo"/>
                <a:ea typeface="Archivo"/>
                <a:cs typeface="Archivo"/>
                <a:sym typeface="Archivo"/>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Archivo"/>
                <a:ea typeface="Archivo"/>
                <a:cs typeface="Archivo"/>
                <a:sym typeface="Archivo"/>
              </a:rPr>
              <a:t> | </a:t>
            </a:r>
            <a:r>
              <a:rPr lang="en" sz="1000" b="1" u="sng">
                <a:solidFill>
                  <a:schemeClr val="dk1"/>
                </a:solidFill>
                <a:latin typeface="Archivo"/>
                <a:ea typeface="Archivo"/>
                <a:cs typeface="Archivo"/>
                <a:sym typeface="Archivo"/>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Archivo"/>
                <a:ea typeface="Archivo"/>
                <a:cs typeface="Archivo"/>
                <a:sym typeface="Archivo"/>
              </a:rPr>
              <a:t> | </a:t>
            </a:r>
            <a:r>
              <a:rPr lang="en" sz="1000" b="1" u="sng">
                <a:solidFill>
                  <a:schemeClr val="dk1"/>
                </a:solidFill>
                <a:latin typeface="Archivo"/>
                <a:ea typeface="Archivo"/>
                <a:cs typeface="Archivo"/>
                <a:sym typeface="Archivo"/>
                <a:hlinkClick r:id="rId16">
                  <a:extLst>
                    <a:ext uri="{A12FA001-AC4F-418D-AE19-62706E023703}">
                      <ahyp:hlinkClr xmlns:ahyp="http://schemas.microsoft.com/office/drawing/2018/hyperlinkcolor" val="tx"/>
                    </a:ext>
                  </a:extLst>
                </a:hlinkClick>
              </a:rPr>
              <a:t>WEPIK</a:t>
            </a:r>
            <a:r>
              <a:rPr lang="en" sz="1000" b="1">
                <a:solidFill>
                  <a:schemeClr val="dk1"/>
                </a:solidFill>
                <a:latin typeface="Archivo"/>
                <a:ea typeface="Archivo"/>
                <a:cs typeface="Archivo"/>
                <a:sym typeface="Archivo"/>
              </a:rPr>
              <a:t> | </a:t>
            </a:r>
            <a:r>
              <a:rPr lang="en" sz="1000" b="1" u="sng">
                <a:solidFill>
                  <a:schemeClr val="dk1"/>
                </a:solidFill>
                <a:latin typeface="Archivo"/>
                <a:ea typeface="Archivo"/>
                <a:cs typeface="Archivo"/>
                <a:sym typeface="Archivo"/>
                <a:hlinkClick r:id="rId17">
                  <a:extLst>
                    <a:ext uri="{A12FA001-AC4F-418D-AE19-62706E023703}">
                      <ahyp:hlinkClr xmlns:ahyp="http://schemas.microsoft.com/office/drawing/2018/hyperlinkcolor" val="tx"/>
                    </a:ext>
                  </a:extLst>
                </a:hlinkClick>
              </a:rPr>
              <a:t>VIDEVO</a:t>
            </a:r>
            <a:endParaRPr sz="1000" b="1">
              <a:solidFill>
                <a:schemeClr val="dk1"/>
              </a:solidFill>
              <a:latin typeface="Archivo"/>
              <a:ea typeface="Archivo"/>
              <a:cs typeface="Archivo"/>
              <a:sym typeface="Archivo"/>
            </a:endParaRPr>
          </a:p>
        </p:txBody>
      </p:sp>
      <p:sp>
        <p:nvSpPr>
          <p:cNvPr id="2" name="Slide Number Placeholder 1">
            <a:extLst>
              <a:ext uri="{FF2B5EF4-FFF2-40B4-BE49-F238E27FC236}">
                <a16:creationId xmlns:a16="http://schemas.microsoft.com/office/drawing/2014/main" id="{2A89E458-8280-B0C8-594B-742101180E5F}"/>
              </a:ext>
            </a:extLst>
          </p:cNvPr>
          <p:cNvSpPr>
            <a:spLocks noGrp="1"/>
          </p:cNvSpPr>
          <p:nvPr>
            <p:ph type="sldNum" sz="quarter" idx="11"/>
          </p:nvPr>
        </p:nvSpPr>
        <p:spPr/>
        <p:txBody>
          <a:bodyPr/>
          <a:lstStyle/>
          <a:p>
            <a:fld id="{8BC8727B-4240-4963-929A-A961B0E9EF8D}" type="slidenum">
              <a:rPr lang="pt-PT" smtClean="0"/>
              <a:t>27</a:t>
            </a:fld>
            <a:endParaRPr lang="pt-PT"/>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7"/>
        <p:cNvGrpSpPr/>
        <p:nvPr/>
      </p:nvGrpSpPr>
      <p:grpSpPr>
        <a:xfrm>
          <a:off x="0" y="0"/>
          <a:ext cx="0" cy="0"/>
          <a:chOff x="0" y="0"/>
          <a:chExt cx="0" cy="0"/>
        </a:xfrm>
      </p:grpSpPr>
      <p:sp>
        <p:nvSpPr>
          <p:cNvPr id="158" name="Google Shape;158;p30"/>
          <p:cNvSpPr txBox="1">
            <a:spLocks noGrp="1"/>
          </p:cNvSpPr>
          <p:nvPr>
            <p:ph type="title"/>
          </p:nvPr>
        </p:nvSpPr>
        <p:spPr>
          <a:xfrm>
            <a:off x="720000" y="398050"/>
            <a:ext cx="7704000" cy="7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 OF CONTENTS</a:t>
            </a:r>
            <a:endParaRPr/>
          </a:p>
        </p:txBody>
      </p:sp>
      <p:sp>
        <p:nvSpPr>
          <p:cNvPr id="159" name="Google Shape;159;p30"/>
          <p:cNvSpPr txBox="1">
            <a:spLocks noGrp="1"/>
          </p:cNvSpPr>
          <p:nvPr>
            <p:ph type="title" idx="2"/>
          </p:nvPr>
        </p:nvSpPr>
        <p:spPr>
          <a:xfrm>
            <a:off x="720000" y="1468682"/>
            <a:ext cx="734700" cy="3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160" name="Google Shape;160;p30"/>
          <p:cNvSpPr txBox="1">
            <a:spLocks noGrp="1"/>
          </p:cNvSpPr>
          <p:nvPr>
            <p:ph type="subTitle" idx="1"/>
          </p:nvPr>
        </p:nvSpPr>
        <p:spPr>
          <a:xfrm>
            <a:off x="1454700" y="1468672"/>
            <a:ext cx="3035100" cy="3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Objectives</a:t>
            </a:r>
            <a:endParaRPr dirty="0"/>
          </a:p>
        </p:txBody>
      </p:sp>
      <p:sp>
        <p:nvSpPr>
          <p:cNvPr id="161" name="Google Shape;161;p30"/>
          <p:cNvSpPr txBox="1">
            <a:spLocks noGrp="1"/>
          </p:cNvSpPr>
          <p:nvPr>
            <p:ph type="title" idx="3"/>
          </p:nvPr>
        </p:nvSpPr>
        <p:spPr>
          <a:xfrm>
            <a:off x="720000" y="2026804"/>
            <a:ext cx="734700" cy="3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162" name="Google Shape;162;p30"/>
          <p:cNvSpPr txBox="1">
            <a:spLocks noGrp="1"/>
          </p:cNvSpPr>
          <p:nvPr>
            <p:ph type="subTitle" idx="4"/>
          </p:nvPr>
        </p:nvSpPr>
        <p:spPr>
          <a:xfrm>
            <a:off x="1454700" y="2026797"/>
            <a:ext cx="3035100" cy="3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Resources</a:t>
            </a:r>
            <a:endParaRPr/>
          </a:p>
        </p:txBody>
      </p:sp>
      <p:sp>
        <p:nvSpPr>
          <p:cNvPr id="163" name="Google Shape;163;p30"/>
          <p:cNvSpPr txBox="1">
            <a:spLocks noGrp="1"/>
          </p:cNvSpPr>
          <p:nvPr>
            <p:ph type="title" idx="5"/>
          </p:nvPr>
        </p:nvSpPr>
        <p:spPr>
          <a:xfrm>
            <a:off x="720000" y="2584927"/>
            <a:ext cx="734700" cy="3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164" name="Google Shape;164;p30"/>
          <p:cNvSpPr txBox="1">
            <a:spLocks noGrp="1"/>
          </p:cNvSpPr>
          <p:nvPr>
            <p:ph type="subTitle" idx="6"/>
          </p:nvPr>
        </p:nvSpPr>
        <p:spPr>
          <a:xfrm>
            <a:off x="1454700" y="2584922"/>
            <a:ext cx="3035100" cy="3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Budget</a:t>
            </a:r>
            <a:endParaRPr/>
          </a:p>
        </p:txBody>
      </p:sp>
      <p:sp>
        <p:nvSpPr>
          <p:cNvPr id="165" name="Google Shape;165;p30"/>
          <p:cNvSpPr txBox="1">
            <a:spLocks noGrp="1"/>
          </p:cNvSpPr>
          <p:nvPr>
            <p:ph type="title" idx="7"/>
          </p:nvPr>
        </p:nvSpPr>
        <p:spPr>
          <a:xfrm>
            <a:off x="720000" y="3143052"/>
            <a:ext cx="734700" cy="3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166" name="Google Shape;166;p30"/>
          <p:cNvSpPr txBox="1">
            <a:spLocks noGrp="1"/>
          </p:cNvSpPr>
          <p:nvPr>
            <p:ph type="subTitle" idx="8"/>
          </p:nvPr>
        </p:nvSpPr>
        <p:spPr>
          <a:xfrm>
            <a:off x="1454700" y="3143047"/>
            <a:ext cx="3035100" cy="3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Solutions</a:t>
            </a:r>
            <a:endParaRPr/>
          </a:p>
        </p:txBody>
      </p:sp>
      <p:sp>
        <p:nvSpPr>
          <p:cNvPr id="167" name="Google Shape;167;p30"/>
          <p:cNvSpPr txBox="1">
            <a:spLocks noGrp="1"/>
          </p:cNvSpPr>
          <p:nvPr>
            <p:ph type="title" idx="9"/>
          </p:nvPr>
        </p:nvSpPr>
        <p:spPr>
          <a:xfrm>
            <a:off x="720000" y="3701177"/>
            <a:ext cx="734700" cy="3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168" name="Google Shape;168;p30"/>
          <p:cNvSpPr txBox="1">
            <a:spLocks noGrp="1"/>
          </p:cNvSpPr>
          <p:nvPr>
            <p:ph type="subTitle" idx="13"/>
          </p:nvPr>
        </p:nvSpPr>
        <p:spPr>
          <a:xfrm>
            <a:off x="1454700" y="3701172"/>
            <a:ext cx="3035100" cy="3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Communication plan</a:t>
            </a:r>
            <a:endParaRPr/>
          </a:p>
        </p:txBody>
      </p:sp>
      <p:sp>
        <p:nvSpPr>
          <p:cNvPr id="169" name="Google Shape;169;p30"/>
          <p:cNvSpPr txBox="1">
            <a:spLocks noGrp="1"/>
          </p:cNvSpPr>
          <p:nvPr>
            <p:ph type="title" idx="14"/>
          </p:nvPr>
        </p:nvSpPr>
        <p:spPr>
          <a:xfrm>
            <a:off x="720000" y="4259302"/>
            <a:ext cx="734700" cy="3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
        <p:nvSpPr>
          <p:cNvPr id="170" name="Google Shape;170;p30"/>
          <p:cNvSpPr txBox="1">
            <a:spLocks noGrp="1"/>
          </p:cNvSpPr>
          <p:nvPr>
            <p:ph type="subTitle" idx="15"/>
          </p:nvPr>
        </p:nvSpPr>
        <p:spPr>
          <a:xfrm>
            <a:off x="1454700" y="4259297"/>
            <a:ext cx="3035100" cy="3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Conclusion</a:t>
            </a:r>
            <a:endParaRPr/>
          </a:p>
        </p:txBody>
      </p:sp>
      <p:sp>
        <p:nvSpPr>
          <p:cNvPr id="2" name="Slide Number Placeholder 1">
            <a:extLst>
              <a:ext uri="{FF2B5EF4-FFF2-40B4-BE49-F238E27FC236}">
                <a16:creationId xmlns:a16="http://schemas.microsoft.com/office/drawing/2014/main" id="{16071439-F824-6D8D-E80C-CE9A6919CF75}"/>
              </a:ext>
            </a:extLst>
          </p:cNvPr>
          <p:cNvSpPr>
            <a:spLocks noGrp="1"/>
          </p:cNvSpPr>
          <p:nvPr>
            <p:ph type="sldNum" sz="quarter" idx="17"/>
          </p:nvPr>
        </p:nvSpPr>
        <p:spPr/>
        <p:txBody>
          <a:bodyPr/>
          <a:lstStyle/>
          <a:p>
            <a:fld id="{8BC8727B-4240-4963-929A-A961B0E9EF8D}" type="slidenum">
              <a:rPr lang="pt-PT" smtClean="0"/>
              <a:t>28</a:t>
            </a:fld>
            <a:endParaRPr lang="pt-PT"/>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txBox="1">
            <a:spLocks noGrp="1"/>
          </p:cNvSpPr>
          <p:nvPr>
            <p:ph type="title"/>
          </p:nvPr>
        </p:nvSpPr>
        <p:spPr>
          <a:xfrm>
            <a:off x="720000" y="398050"/>
            <a:ext cx="7704000" cy="7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HOW TO CREATE A PROJECT PROPOSAL</a:t>
            </a:r>
            <a:endParaRPr/>
          </a:p>
        </p:txBody>
      </p:sp>
      <p:sp>
        <p:nvSpPr>
          <p:cNvPr id="176" name="Google Shape;176;p31"/>
          <p:cNvSpPr txBox="1">
            <a:spLocks noGrp="1"/>
          </p:cNvSpPr>
          <p:nvPr>
            <p:ph type="subTitle" idx="1"/>
          </p:nvPr>
        </p:nvSpPr>
        <p:spPr>
          <a:xfrm>
            <a:off x="720000" y="1366450"/>
            <a:ext cx="3978300" cy="229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Creating a project proposal can be done in five steps:</a:t>
            </a:r>
            <a:endParaRPr/>
          </a:p>
          <a:p>
            <a:pPr marL="457200" lvl="0" indent="-304800" algn="l" rtl="0">
              <a:spcBef>
                <a:spcPts val="1000"/>
              </a:spcBef>
              <a:spcAft>
                <a:spcPts val="0"/>
              </a:spcAft>
              <a:buSzPts val="1200"/>
              <a:buAutoNum type="arabicPeriod"/>
            </a:pPr>
            <a:r>
              <a:rPr lang="en"/>
              <a:t>Define the project objectives and timeline</a:t>
            </a:r>
            <a:endParaRPr/>
          </a:p>
          <a:p>
            <a:pPr marL="457200" lvl="0" indent="-304800" algn="l" rtl="0">
              <a:spcBef>
                <a:spcPts val="0"/>
              </a:spcBef>
              <a:spcAft>
                <a:spcPts val="0"/>
              </a:spcAft>
              <a:buSzPts val="1200"/>
              <a:buAutoNum type="arabicPeriod"/>
            </a:pPr>
            <a:r>
              <a:rPr lang="en"/>
              <a:t>Identify resources needed to complete the project</a:t>
            </a:r>
            <a:endParaRPr/>
          </a:p>
          <a:p>
            <a:pPr marL="457200" lvl="0" indent="-304800" algn="l" rtl="0">
              <a:spcBef>
                <a:spcPts val="0"/>
              </a:spcBef>
              <a:spcAft>
                <a:spcPts val="0"/>
              </a:spcAft>
              <a:buSzPts val="1200"/>
              <a:buAutoNum type="arabicPeriod"/>
            </a:pPr>
            <a:r>
              <a:rPr lang="en"/>
              <a:t>Develop a budget for the project and estimate any potential risks associated with it</a:t>
            </a:r>
            <a:endParaRPr/>
          </a:p>
          <a:p>
            <a:pPr marL="457200" lvl="0" indent="-304800" algn="l" rtl="0">
              <a:spcBef>
                <a:spcPts val="0"/>
              </a:spcBef>
              <a:spcAft>
                <a:spcPts val="0"/>
              </a:spcAft>
              <a:buSzPts val="1200"/>
              <a:buAutoNum type="arabicPeriod"/>
            </a:pPr>
            <a:r>
              <a:rPr lang="en"/>
              <a:t>Write down your proposed solution and provide supporting documents or evidence that prove its feasibility if necessary</a:t>
            </a:r>
            <a:endParaRPr/>
          </a:p>
          <a:p>
            <a:pPr marL="457200" lvl="0" indent="-304800" algn="l" rtl="0">
              <a:spcBef>
                <a:spcPts val="0"/>
              </a:spcBef>
              <a:spcAft>
                <a:spcPts val="0"/>
              </a:spcAft>
              <a:buSzPts val="1200"/>
              <a:buAutoNum type="arabicPeriod"/>
            </a:pPr>
            <a:r>
              <a:rPr lang="en"/>
              <a:t>Develop a communication plan to ensure key stakeholders are kept informed of progress throughout the entire process</a:t>
            </a:r>
            <a:endParaRPr/>
          </a:p>
        </p:txBody>
      </p:sp>
      <p:pic>
        <p:nvPicPr>
          <p:cNvPr id="177" name="Google Shape;177;p31"/>
          <p:cNvPicPr preferRelativeResize="0">
            <a:picLocks noGrp="1"/>
          </p:cNvPicPr>
          <p:nvPr>
            <p:ph type="pic" idx="2"/>
          </p:nvPr>
        </p:nvPicPr>
        <p:blipFill rotWithShape="1">
          <a:blip r:embed="rId3">
            <a:alphaModFix/>
          </a:blip>
          <a:srcRect l="28308" t="6323" r="21991"/>
          <a:stretch/>
        </p:blipFill>
        <p:spPr>
          <a:xfrm>
            <a:off x="5643775" y="1100050"/>
            <a:ext cx="2787000" cy="3503851"/>
          </a:xfrm>
          <a:prstGeom prst="rect">
            <a:avLst/>
          </a:prstGeom>
        </p:spPr>
      </p:pic>
      <p:sp>
        <p:nvSpPr>
          <p:cNvPr id="2" name="Slide Number Placeholder 1">
            <a:extLst>
              <a:ext uri="{FF2B5EF4-FFF2-40B4-BE49-F238E27FC236}">
                <a16:creationId xmlns:a16="http://schemas.microsoft.com/office/drawing/2014/main" id="{FD230339-B27D-CBB5-9212-F509FF618B33}"/>
              </a:ext>
            </a:extLst>
          </p:cNvPr>
          <p:cNvSpPr>
            <a:spLocks noGrp="1"/>
          </p:cNvSpPr>
          <p:nvPr>
            <p:ph type="sldNum" sz="quarter" idx="11"/>
          </p:nvPr>
        </p:nvSpPr>
        <p:spPr/>
        <p:txBody>
          <a:bodyPr/>
          <a:lstStyle/>
          <a:p>
            <a:fld id="{8BC8727B-4240-4963-929A-A961B0E9EF8D}" type="slidenum">
              <a:rPr lang="pt-PT" smtClean="0"/>
              <a:t>29</a:t>
            </a:fld>
            <a:endParaRPr lang="pt-PT"/>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70E7C50F-CF61-2D54-D404-8D4CE888C931}"/>
              </a:ext>
            </a:extLst>
          </p:cNvPr>
          <p:cNvGraphicFramePr/>
          <p:nvPr>
            <p:extLst>
              <p:ext uri="{D42A27DB-BD31-4B8C-83A1-F6EECF244321}">
                <p14:modId xmlns:p14="http://schemas.microsoft.com/office/powerpoint/2010/main" val="1192415280"/>
              </p:ext>
            </p:extLst>
          </p:nvPr>
        </p:nvGraphicFramePr>
        <p:xfrm>
          <a:off x="4708597" y="1100050"/>
          <a:ext cx="3816929" cy="37340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a:extLst>
              <a:ext uri="{FF2B5EF4-FFF2-40B4-BE49-F238E27FC236}">
                <a16:creationId xmlns:a16="http://schemas.microsoft.com/office/drawing/2014/main" id="{8D91A856-FC23-B66F-3523-42346A74BA87}"/>
              </a:ext>
            </a:extLst>
          </p:cNvPr>
          <p:cNvSpPr>
            <a:spLocks noGrp="1"/>
          </p:cNvSpPr>
          <p:nvPr>
            <p:ph type="title"/>
          </p:nvPr>
        </p:nvSpPr>
        <p:spPr/>
        <p:txBody>
          <a:bodyPr/>
          <a:lstStyle/>
          <a:p>
            <a:r>
              <a:rPr lang="pt-PT" dirty="0" err="1"/>
              <a:t>Introduction</a:t>
            </a:r>
            <a:endParaRPr lang="pt-PT" b="0" dirty="0"/>
          </a:p>
        </p:txBody>
      </p:sp>
      <p:sp>
        <p:nvSpPr>
          <p:cNvPr id="4" name="Slide Number Placeholder 3">
            <a:extLst>
              <a:ext uri="{FF2B5EF4-FFF2-40B4-BE49-F238E27FC236}">
                <a16:creationId xmlns:a16="http://schemas.microsoft.com/office/drawing/2014/main" id="{230518C5-9596-A11B-4D44-45E9C06E3160}"/>
              </a:ext>
            </a:extLst>
          </p:cNvPr>
          <p:cNvSpPr>
            <a:spLocks noGrp="1"/>
          </p:cNvSpPr>
          <p:nvPr>
            <p:ph type="sldNum" sz="quarter" idx="11"/>
          </p:nvPr>
        </p:nvSpPr>
        <p:spPr/>
        <p:txBody>
          <a:bodyPr/>
          <a:lstStyle/>
          <a:p>
            <a:fld id="{8BC8727B-4240-4963-929A-A961B0E9EF8D}" type="slidenum">
              <a:rPr lang="pt-PT" smtClean="0"/>
              <a:t>3</a:t>
            </a:fld>
            <a:endParaRPr lang="pt-PT"/>
          </a:p>
        </p:txBody>
      </p:sp>
      <p:sp>
        <p:nvSpPr>
          <p:cNvPr id="7" name="TextBox 6">
            <a:extLst>
              <a:ext uri="{FF2B5EF4-FFF2-40B4-BE49-F238E27FC236}">
                <a16:creationId xmlns:a16="http://schemas.microsoft.com/office/drawing/2014/main" id="{F084E63D-D3C6-F7C7-6785-1769F40B18D2}"/>
              </a:ext>
            </a:extLst>
          </p:cNvPr>
          <p:cNvSpPr txBox="1"/>
          <p:nvPr/>
        </p:nvSpPr>
        <p:spPr>
          <a:xfrm>
            <a:off x="5590094" y="4444065"/>
            <a:ext cx="2395105" cy="230832"/>
          </a:xfrm>
          <a:prstGeom prst="rect">
            <a:avLst/>
          </a:prstGeom>
          <a:noFill/>
        </p:spPr>
        <p:txBody>
          <a:bodyPr wrap="square" rtlCol="0">
            <a:spAutoFit/>
          </a:bodyPr>
          <a:lstStyle/>
          <a:p>
            <a:r>
              <a:rPr lang="pt-PT" sz="900" b="1" dirty="0">
                <a:latin typeface="Archivo"/>
              </a:rPr>
              <a:t>Fig. 1 </a:t>
            </a:r>
            <a:r>
              <a:rPr lang="pt-PT" sz="900" dirty="0">
                <a:latin typeface="Archivo"/>
              </a:rPr>
              <a:t>– </a:t>
            </a:r>
            <a:r>
              <a:rPr lang="pt-PT" sz="900" dirty="0" err="1">
                <a:latin typeface="Archivo"/>
              </a:rPr>
              <a:t>University</a:t>
            </a:r>
            <a:r>
              <a:rPr lang="pt-PT" sz="900" dirty="0">
                <a:latin typeface="Archivo"/>
              </a:rPr>
              <a:t> </a:t>
            </a:r>
            <a:r>
              <a:rPr lang="pt-PT" sz="900" dirty="0" err="1">
                <a:latin typeface="Archivo"/>
              </a:rPr>
              <a:t>Course</a:t>
            </a:r>
            <a:r>
              <a:rPr lang="pt-PT" sz="900" dirty="0">
                <a:latin typeface="Archivo"/>
              </a:rPr>
              <a:t> </a:t>
            </a:r>
            <a:r>
              <a:rPr lang="pt-PT" sz="900" dirty="0" err="1">
                <a:latin typeface="Archivo"/>
              </a:rPr>
              <a:t>Timetabling</a:t>
            </a:r>
            <a:r>
              <a:rPr lang="pt-PT" sz="900" dirty="0">
                <a:latin typeface="Archivo"/>
              </a:rPr>
              <a:t> </a:t>
            </a:r>
            <a:r>
              <a:rPr lang="pt-PT" sz="900" dirty="0" err="1">
                <a:latin typeface="Archivo"/>
              </a:rPr>
              <a:t>diagram</a:t>
            </a:r>
            <a:r>
              <a:rPr lang="pt-PT" sz="900" dirty="0">
                <a:latin typeface="Archivo"/>
              </a:rPr>
              <a:t>.</a:t>
            </a:r>
          </a:p>
        </p:txBody>
      </p:sp>
      <p:sp>
        <p:nvSpPr>
          <p:cNvPr id="6" name="TextBox 5">
            <a:extLst>
              <a:ext uri="{FF2B5EF4-FFF2-40B4-BE49-F238E27FC236}">
                <a16:creationId xmlns:a16="http://schemas.microsoft.com/office/drawing/2014/main" id="{C30AE5E2-998D-2C9A-DEFC-0C13D76245B5}"/>
              </a:ext>
            </a:extLst>
          </p:cNvPr>
          <p:cNvSpPr txBox="1"/>
          <p:nvPr/>
        </p:nvSpPr>
        <p:spPr>
          <a:xfrm>
            <a:off x="628650" y="1206020"/>
            <a:ext cx="5048250" cy="2600712"/>
          </a:xfrm>
          <a:prstGeom prst="rect">
            <a:avLst/>
          </a:prstGeom>
          <a:noFill/>
        </p:spPr>
        <p:txBody>
          <a:bodyPr wrap="square">
            <a:spAutoFit/>
          </a:bodyPr>
          <a:lstStyle/>
          <a:p>
            <a:pPr lvl="2"/>
            <a:r>
              <a:rPr lang="en-US" sz="1200" b="1" dirty="0">
                <a:latin typeface="Archivo"/>
              </a:rPr>
              <a:t>University Course Timetabling Problem (UCTTP):</a:t>
            </a:r>
          </a:p>
          <a:p>
            <a:pPr marL="285750" indent="-180000">
              <a:spcBef>
                <a:spcPts val="600"/>
              </a:spcBef>
              <a:buFont typeface="Arial" panose="020B0604020202020204" pitchFamily="34" charset="0"/>
              <a:buChar char="•"/>
            </a:pPr>
            <a:r>
              <a:rPr lang="en-US" sz="1200" dirty="0">
                <a:latin typeface="Archivo"/>
              </a:rPr>
              <a:t>Complex combinatorial optimization problem that consists of allocating </a:t>
            </a:r>
            <a:r>
              <a:rPr lang="en-US" sz="1200" u="sng" dirty="0">
                <a:latin typeface="Archivo"/>
              </a:rPr>
              <a:t>events</a:t>
            </a:r>
            <a:r>
              <a:rPr lang="en-US" sz="1200" dirty="0">
                <a:latin typeface="Archivo"/>
              </a:rPr>
              <a:t>, </a:t>
            </a:r>
            <a:r>
              <a:rPr lang="en-US" sz="1200" u="sng" dirty="0">
                <a:latin typeface="Archivo"/>
              </a:rPr>
              <a:t>rooms</a:t>
            </a:r>
            <a:r>
              <a:rPr lang="en-US" sz="1200" dirty="0">
                <a:latin typeface="Archivo"/>
              </a:rPr>
              <a:t>, </a:t>
            </a:r>
            <a:r>
              <a:rPr lang="en-US" sz="1200" u="sng" dirty="0">
                <a:latin typeface="Archivo"/>
              </a:rPr>
              <a:t>lecturers</a:t>
            </a:r>
            <a:r>
              <a:rPr lang="en-US" sz="1200" dirty="0">
                <a:latin typeface="Archivo"/>
              </a:rPr>
              <a:t>, and </a:t>
            </a:r>
            <a:r>
              <a:rPr lang="en-US" sz="1200" u="sng" dirty="0">
                <a:latin typeface="Archivo"/>
              </a:rPr>
              <a:t>students</a:t>
            </a:r>
            <a:r>
              <a:rPr lang="en-US" sz="1200" dirty="0">
                <a:latin typeface="Archivo"/>
              </a:rPr>
              <a:t> to weekly schedules while meeting certain </a:t>
            </a:r>
            <a:r>
              <a:rPr lang="en-US" sz="1200" u="sng" dirty="0">
                <a:latin typeface="Archivo"/>
              </a:rPr>
              <a:t>constraints</a:t>
            </a:r>
            <a:r>
              <a:rPr lang="en-US" sz="1200" dirty="0">
                <a:latin typeface="Archivo"/>
              </a:rPr>
              <a:t>. </a:t>
            </a:r>
          </a:p>
          <a:p>
            <a:pPr marL="285750" indent="-180000">
              <a:spcBef>
                <a:spcPts val="600"/>
              </a:spcBef>
              <a:buFont typeface="Arial" panose="020B0604020202020204" pitchFamily="34" charset="0"/>
              <a:buChar char="•"/>
            </a:pPr>
            <a:r>
              <a:rPr lang="en-US" sz="1200" dirty="0">
                <a:latin typeface="Archivo"/>
              </a:rPr>
              <a:t>This dissertation focuses on the </a:t>
            </a:r>
            <a:r>
              <a:rPr lang="en-US" sz="1200" b="1" dirty="0">
                <a:latin typeface="Archivo"/>
              </a:rPr>
              <a:t>Curriculum-Based Course Timetabling (CB-CTT), </a:t>
            </a:r>
            <a:r>
              <a:rPr lang="en-US" sz="1200" dirty="0">
                <a:latin typeface="Archivo"/>
              </a:rPr>
              <a:t>a variant of UCTTP that focuses on course scheduling. </a:t>
            </a:r>
          </a:p>
          <a:p>
            <a:pPr lvl="3"/>
            <a:endParaRPr lang="en-US" dirty="0">
              <a:latin typeface="Archivo"/>
            </a:endParaRPr>
          </a:p>
          <a:p>
            <a:pPr lvl="3"/>
            <a:r>
              <a:rPr lang="en-US" sz="1200" b="1" dirty="0">
                <a:latin typeface="Archivo"/>
              </a:rPr>
              <a:t>FCUP’s timetabling building process is:</a:t>
            </a:r>
            <a:endParaRPr lang="en-US" sz="1200" dirty="0">
              <a:latin typeface="Archivo"/>
            </a:endParaRPr>
          </a:p>
          <a:p>
            <a:pPr marL="285750" lvl="3" indent="-180000">
              <a:spcBef>
                <a:spcPts val="600"/>
              </a:spcBef>
              <a:buFont typeface="Arial" panose="020B0604020202020204" pitchFamily="34" charset="0"/>
              <a:buChar char="•"/>
            </a:pPr>
            <a:r>
              <a:rPr lang="en-US" sz="1200" dirty="0">
                <a:latin typeface="Archivo"/>
              </a:rPr>
              <a:t>Time-consuming</a:t>
            </a:r>
          </a:p>
          <a:p>
            <a:pPr marL="285750" lvl="3" indent="-180000">
              <a:spcBef>
                <a:spcPts val="600"/>
              </a:spcBef>
              <a:buFont typeface="Arial" panose="020B0604020202020204" pitchFamily="34" charset="0"/>
              <a:buChar char="•"/>
            </a:pPr>
            <a:r>
              <a:rPr lang="en-US" sz="1200" dirty="0">
                <a:latin typeface="Archivo"/>
              </a:rPr>
              <a:t>Not automated</a:t>
            </a:r>
          </a:p>
          <a:p>
            <a:pPr marL="285750" lvl="3" indent="-180000">
              <a:spcBef>
                <a:spcPts val="600"/>
              </a:spcBef>
              <a:buFont typeface="Arial" panose="020B0604020202020204" pitchFamily="34" charset="0"/>
              <a:buChar char="•"/>
            </a:pPr>
            <a:r>
              <a:rPr lang="en-US" sz="1200" dirty="0">
                <a:latin typeface="Archivo"/>
              </a:rPr>
              <a:t>Suboptimal</a:t>
            </a:r>
            <a:endParaRPr lang="pt-PT" sz="1200" dirty="0">
              <a:latin typeface="Archivo"/>
            </a:endParaRPr>
          </a:p>
        </p:txBody>
      </p:sp>
    </p:spTree>
    <p:extLst>
      <p:ext uri="{BB962C8B-B14F-4D97-AF65-F5344CB8AC3E}">
        <p14:creationId xmlns:p14="http://schemas.microsoft.com/office/powerpoint/2010/main" val="6935099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2"/>
          <p:cNvSpPr txBox="1">
            <a:spLocks noGrp="1"/>
          </p:cNvSpPr>
          <p:nvPr>
            <p:ph type="title"/>
          </p:nvPr>
        </p:nvSpPr>
        <p:spPr>
          <a:xfrm>
            <a:off x="3360875" y="2232350"/>
            <a:ext cx="5783100" cy="1912500"/>
          </a:xfrm>
          <a:prstGeom prst="rect">
            <a:avLst/>
          </a:prstGeom>
        </p:spPr>
        <p:txBody>
          <a:bodyPr spcFirstLastPara="1" wrap="square" lIns="91425" tIns="91425" rIns="731500" bIns="91425" anchor="ctr" anchorCtr="0">
            <a:noAutofit/>
          </a:bodyPr>
          <a:lstStyle/>
          <a:p>
            <a:pPr marL="0" lvl="0" indent="0" algn="l" rtl="0">
              <a:spcBef>
                <a:spcPts val="0"/>
              </a:spcBef>
              <a:spcAft>
                <a:spcPts val="0"/>
              </a:spcAft>
              <a:buNone/>
            </a:pPr>
            <a:r>
              <a:rPr lang="en"/>
              <a:t>OBJECTIVES</a:t>
            </a:r>
            <a:endParaRPr/>
          </a:p>
          <a:p>
            <a:pPr marL="0" lvl="0" indent="0" algn="l" rtl="0">
              <a:spcBef>
                <a:spcPts val="0"/>
              </a:spcBef>
              <a:spcAft>
                <a:spcPts val="0"/>
              </a:spcAft>
              <a:buNone/>
            </a:pPr>
            <a:r>
              <a:rPr lang="en"/>
              <a:t>OF THE PROJECT</a:t>
            </a:r>
            <a:endParaRPr/>
          </a:p>
        </p:txBody>
      </p:sp>
      <p:sp>
        <p:nvSpPr>
          <p:cNvPr id="183" name="Google Shape;183;p32"/>
          <p:cNvSpPr txBox="1">
            <a:spLocks noGrp="1"/>
          </p:cNvSpPr>
          <p:nvPr>
            <p:ph type="title" idx="2"/>
          </p:nvPr>
        </p:nvSpPr>
        <p:spPr>
          <a:xfrm>
            <a:off x="3360875" y="1052400"/>
            <a:ext cx="1642200" cy="97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2" name="Slide Number Placeholder 1">
            <a:extLst>
              <a:ext uri="{FF2B5EF4-FFF2-40B4-BE49-F238E27FC236}">
                <a16:creationId xmlns:a16="http://schemas.microsoft.com/office/drawing/2014/main" id="{997B32B8-7DEE-84FC-740F-E1AC726BFB01}"/>
              </a:ext>
            </a:extLst>
          </p:cNvPr>
          <p:cNvSpPr>
            <a:spLocks noGrp="1"/>
          </p:cNvSpPr>
          <p:nvPr>
            <p:ph type="sldNum" sz="quarter" idx="11"/>
          </p:nvPr>
        </p:nvSpPr>
        <p:spPr/>
        <p:txBody>
          <a:bodyPr/>
          <a:lstStyle/>
          <a:p>
            <a:fld id="{8BC8727B-4240-4963-929A-A961B0E9EF8D}" type="slidenum">
              <a:rPr lang="pt-PT" smtClean="0"/>
              <a:t>30</a:t>
            </a:fld>
            <a:endParaRPr lang="pt-PT"/>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3"/>
          <p:cNvSpPr txBox="1">
            <a:spLocks noGrp="1"/>
          </p:cNvSpPr>
          <p:nvPr>
            <p:ph type="subTitle" idx="4"/>
          </p:nvPr>
        </p:nvSpPr>
        <p:spPr>
          <a:xfrm>
            <a:off x="3699275" y="2113902"/>
            <a:ext cx="2505600" cy="482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 goal</a:t>
            </a:r>
            <a:endParaRPr/>
          </a:p>
        </p:txBody>
      </p:sp>
      <p:sp>
        <p:nvSpPr>
          <p:cNvPr id="189" name="Google Shape;189;p33"/>
          <p:cNvSpPr txBox="1">
            <a:spLocks noGrp="1"/>
          </p:cNvSpPr>
          <p:nvPr>
            <p:ph type="title"/>
          </p:nvPr>
        </p:nvSpPr>
        <p:spPr>
          <a:xfrm>
            <a:off x="720000" y="398050"/>
            <a:ext cx="7704000" cy="7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OBJECTIVES</a:t>
            </a:r>
            <a:endParaRPr/>
          </a:p>
        </p:txBody>
      </p:sp>
      <p:sp>
        <p:nvSpPr>
          <p:cNvPr id="190" name="Google Shape;190;p33"/>
          <p:cNvSpPr txBox="1">
            <a:spLocks noGrp="1"/>
          </p:cNvSpPr>
          <p:nvPr>
            <p:ph type="subTitle" idx="1"/>
          </p:nvPr>
        </p:nvSpPr>
        <p:spPr>
          <a:xfrm>
            <a:off x="3699274" y="2650350"/>
            <a:ext cx="2505600" cy="149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Goals inside a company are usually specific and measurable, with clearly defined deadlines and outcomes. The company’s goals help focus the actions of the organization and ensure resources are used effectively</a:t>
            </a:r>
            <a:endParaRPr/>
          </a:p>
        </p:txBody>
      </p:sp>
      <p:sp>
        <p:nvSpPr>
          <p:cNvPr id="191" name="Google Shape;191;p33"/>
          <p:cNvSpPr txBox="1">
            <a:spLocks noGrp="1"/>
          </p:cNvSpPr>
          <p:nvPr>
            <p:ph type="subTitle" idx="2"/>
          </p:nvPr>
        </p:nvSpPr>
        <p:spPr>
          <a:xfrm>
            <a:off x="720000" y="2650350"/>
            <a:ext cx="2505600" cy="149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 aim in a corporate context is a goal or desired result that the organization seeks to achieve. The aim should be clear and achievable, and often serves as the basis for further planning actions inside the organization</a:t>
            </a:r>
            <a:endParaRPr dirty="0"/>
          </a:p>
        </p:txBody>
      </p:sp>
      <p:sp>
        <p:nvSpPr>
          <p:cNvPr id="192" name="Google Shape;192;p33"/>
          <p:cNvSpPr txBox="1">
            <a:spLocks noGrp="1"/>
          </p:cNvSpPr>
          <p:nvPr>
            <p:ph type="subTitle" idx="3"/>
          </p:nvPr>
        </p:nvSpPr>
        <p:spPr>
          <a:xfrm>
            <a:off x="720000" y="2113902"/>
            <a:ext cx="2505600" cy="482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aim</a:t>
            </a:r>
            <a:endParaRPr/>
          </a:p>
        </p:txBody>
      </p:sp>
      <p:sp>
        <p:nvSpPr>
          <p:cNvPr id="193" name="Google Shape;193;p33"/>
          <p:cNvSpPr/>
          <p:nvPr/>
        </p:nvSpPr>
        <p:spPr>
          <a:xfrm>
            <a:off x="789427" y="1448982"/>
            <a:ext cx="527700" cy="527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94" name="Google Shape;194;p33"/>
          <p:cNvSpPr/>
          <p:nvPr/>
        </p:nvSpPr>
        <p:spPr>
          <a:xfrm>
            <a:off x="3775477" y="1448982"/>
            <a:ext cx="527700" cy="527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195" name="Google Shape;195;p33"/>
          <p:cNvGrpSpPr/>
          <p:nvPr/>
        </p:nvGrpSpPr>
        <p:grpSpPr>
          <a:xfrm>
            <a:off x="909982" y="1569562"/>
            <a:ext cx="286571" cy="286540"/>
            <a:chOff x="-65145700" y="3727425"/>
            <a:chExt cx="317425" cy="317425"/>
          </a:xfrm>
        </p:grpSpPr>
        <p:sp>
          <p:nvSpPr>
            <p:cNvPr id="196" name="Google Shape;196;p33"/>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3"/>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 name="Google Shape;198;p33"/>
          <p:cNvSpPr/>
          <p:nvPr/>
        </p:nvSpPr>
        <p:spPr>
          <a:xfrm>
            <a:off x="3896048" y="1570273"/>
            <a:ext cx="286571" cy="28511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Slide Number Placeholder 1">
            <a:extLst>
              <a:ext uri="{FF2B5EF4-FFF2-40B4-BE49-F238E27FC236}">
                <a16:creationId xmlns:a16="http://schemas.microsoft.com/office/drawing/2014/main" id="{942E7832-75D1-270E-0330-9BF19C41A830}"/>
              </a:ext>
            </a:extLst>
          </p:cNvPr>
          <p:cNvSpPr>
            <a:spLocks noGrp="1"/>
          </p:cNvSpPr>
          <p:nvPr>
            <p:ph type="sldNum" sz="quarter" idx="11"/>
          </p:nvPr>
        </p:nvSpPr>
        <p:spPr/>
        <p:txBody>
          <a:bodyPr/>
          <a:lstStyle/>
          <a:p>
            <a:fld id="{8BC8727B-4240-4963-929A-A961B0E9EF8D}" type="slidenum">
              <a:rPr lang="pt-PT" smtClean="0"/>
              <a:t>31</a:t>
            </a:fld>
            <a:endParaRPr lang="pt-PT"/>
          </a:p>
        </p:txBody>
      </p:sp>
      <p:sp>
        <p:nvSpPr>
          <p:cNvPr id="4" name="TextBox 3">
            <a:extLst>
              <a:ext uri="{FF2B5EF4-FFF2-40B4-BE49-F238E27FC236}">
                <a16:creationId xmlns:a16="http://schemas.microsoft.com/office/drawing/2014/main" id="{CF574836-E689-E78F-1144-59D8FB922B9D}"/>
              </a:ext>
            </a:extLst>
          </p:cNvPr>
          <p:cNvSpPr txBox="1"/>
          <p:nvPr/>
        </p:nvSpPr>
        <p:spPr>
          <a:xfrm>
            <a:off x="2286000" y="2095161"/>
            <a:ext cx="4572000" cy="954107"/>
          </a:xfrm>
          <a:prstGeom prst="rect">
            <a:avLst/>
          </a:prstGeom>
          <a:noFill/>
        </p:spPr>
        <p:txBody>
          <a:bodyPr wrap="square">
            <a:spAutoFit/>
          </a:bodyPr>
          <a:lstStyle/>
          <a:p>
            <a:pPr marL="342900" indent="-342900" algn="just">
              <a:buFont typeface="Arial" panose="020B0604020202020204" pitchFamily="34" charset="0"/>
              <a:buChar char="•"/>
            </a:pPr>
            <a:r>
              <a:rPr lang="pt-PT" dirty="0" err="1"/>
              <a:t>Aaa</a:t>
            </a:r>
            <a:endParaRPr lang="pt-PT" dirty="0"/>
          </a:p>
          <a:p>
            <a:pPr marL="800100" lvl="1" indent="-342900" algn="just">
              <a:buFont typeface="Arial" panose="020B0604020202020204" pitchFamily="34" charset="0"/>
              <a:buChar char="•"/>
            </a:pPr>
            <a:r>
              <a:rPr lang="pt-PT" dirty="0" err="1"/>
              <a:t>Aaaa</a:t>
            </a:r>
            <a:endParaRPr lang="pt-PT" dirty="0"/>
          </a:p>
          <a:p>
            <a:pPr marL="1257300" lvl="2" indent="-342900" algn="just">
              <a:buFont typeface="Arial" panose="020B0604020202020204" pitchFamily="34" charset="0"/>
              <a:buChar char="•"/>
            </a:pPr>
            <a:r>
              <a:rPr lang="pt-PT" dirty="0" err="1"/>
              <a:t>Aaaa</a:t>
            </a:r>
            <a:endParaRPr lang="pt-PT" dirty="0"/>
          </a:p>
          <a:p>
            <a:pPr marL="1714500" lvl="3" indent="-342900" algn="just">
              <a:buFont typeface="Arial" panose="020B0604020202020204" pitchFamily="34" charset="0"/>
              <a:buChar char="•"/>
            </a:pPr>
            <a:r>
              <a:rPr lang="pt-PT" dirty="0" err="1"/>
              <a:t>aaaaa</a:t>
            </a:r>
            <a:endParaRPr lang="pt-PT"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4"/>
          <p:cNvSpPr txBox="1">
            <a:spLocks noGrp="1"/>
          </p:cNvSpPr>
          <p:nvPr>
            <p:ph type="title"/>
          </p:nvPr>
        </p:nvSpPr>
        <p:spPr>
          <a:xfrm>
            <a:off x="720000" y="398050"/>
            <a:ext cx="7704000" cy="7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RESOURCES</a:t>
            </a:r>
            <a:endParaRPr/>
          </a:p>
        </p:txBody>
      </p:sp>
      <p:sp>
        <p:nvSpPr>
          <p:cNvPr id="204" name="Google Shape;204;p34"/>
          <p:cNvSpPr txBox="1">
            <a:spLocks noGrp="1"/>
          </p:cNvSpPr>
          <p:nvPr>
            <p:ph type="subTitle" idx="4"/>
          </p:nvPr>
        </p:nvSpPr>
        <p:spPr>
          <a:xfrm>
            <a:off x="720000" y="2103375"/>
            <a:ext cx="22365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Human</a:t>
            </a:r>
            <a:endParaRPr/>
          </a:p>
          <a:p>
            <a:pPr marL="0" lvl="0" indent="0" algn="l" rtl="0">
              <a:spcBef>
                <a:spcPts val="0"/>
              </a:spcBef>
              <a:spcAft>
                <a:spcPts val="0"/>
              </a:spcAft>
              <a:buNone/>
            </a:pPr>
            <a:r>
              <a:rPr lang="en"/>
              <a:t>resources</a:t>
            </a:r>
            <a:endParaRPr/>
          </a:p>
        </p:txBody>
      </p:sp>
      <p:sp>
        <p:nvSpPr>
          <p:cNvPr id="205" name="Google Shape;205;p34"/>
          <p:cNvSpPr txBox="1">
            <a:spLocks noGrp="1"/>
          </p:cNvSpPr>
          <p:nvPr>
            <p:ph type="subTitle" idx="5"/>
          </p:nvPr>
        </p:nvSpPr>
        <p:spPr>
          <a:xfrm>
            <a:off x="3338419" y="2103375"/>
            <a:ext cx="22365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Financial resources</a:t>
            </a:r>
            <a:endParaRPr/>
          </a:p>
        </p:txBody>
      </p:sp>
      <p:sp>
        <p:nvSpPr>
          <p:cNvPr id="206" name="Google Shape;206;p34"/>
          <p:cNvSpPr txBox="1">
            <a:spLocks noGrp="1"/>
          </p:cNvSpPr>
          <p:nvPr>
            <p:ph type="subTitle" idx="1"/>
          </p:nvPr>
        </p:nvSpPr>
        <p:spPr>
          <a:xfrm>
            <a:off x="720000" y="2798600"/>
            <a:ext cx="2236500" cy="18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project team is responsible for the successful execution of the project. Our team is composed of experienced professionals with the necessary skills and expertise to complete the project on time and</a:t>
            </a:r>
            <a:endParaRPr/>
          </a:p>
          <a:p>
            <a:pPr marL="0" lvl="0" indent="0" algn="l" rtl="0">
              <a:spcBef>
                <a:spcPts val="0"/>
              </a:spcBef>
              <a:spcAft>
                <a:spcPts val="0"/>
              </a:spcAft>
              <a:buNone/>
            </a:pPr>
            <a:r>
              <a:rPr lang="en"/>
              <a:t>within budget</a:t>
            </a:r>
            <a:endParaRPr/>
          </a:p>
        </p:txBody>
      </p:sp>
      <p:sp>
        <p:nvSpPr>
          <p:cNvPr id="207" name="Google Shape;207;p34"/>
          <p:cNvSpPr txBox="1">
            <a:spLocks noGrp="1"/>
          </p:cNvSpPr>
          <p:nvPr>
            <p:ph type="subTitle" idx="2"/>
          </p:nvPr>
        </p:nvSpPr>
        <p:spPr>
          <a:xfrm>
            <a:off x="3338423" y="2798600"/>
            <a:ext cx="2236500" cy="18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project budget is $100,000. This budget includes all expenses associated with the project, including salaries and equipment. We have allocated these resources to ensure that we are able to complete the project within budget</a:t>
            </a:r>
            <a:endParaRPr/>
          </a:p>
        </p:txBody>
      </p:sp>
      <p:sp>
        <p:nvSpPr>
          <p:cNvPr id="208" name="Google Shape;208;p34"/>
          <p:cNvSpPr txBox="1">
            <a:spLocks noGrp="1"/>
          </p:cNvSpPr>
          <p:nvPr>
            <p:ph type="subTitle" idx="3"/>
          </p:nvPr>
        </p:nvSpPr>
        <p:spPr>
          <a:xfrm>
            <a:off x="5956847" y="2798600"/>
            <a:ext cx="2236500" cy="18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project requires a number of specialized pieces of equipment. We will be using [insert equipment and their functions]. All equipment is in good working condition and has been tested and calibrated prior to use</a:t>
            </a:r>
            <a:endParaRPr/>
          </a:p>
        </p:txBody>
      </p:sp>
      <p:sp>
        <p:nvSpPr>
          <p:cNvPr id="209" name="Google Shape;209;p34"/>
          <p:cNvSpPr txBox="1">
            <a:spLocks noGrp="1"/>
          </p:cNvSpPr>
          <p:nvPr>
            <p:ph type="subTitle" idx="6"/>
          </p:nvPr>
        </p:nvSpPr>
        <p:spPr>
          <a:xfrm>
            <a:off x="5956838" y="2103375"/>
            <a:ext cx="22365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Physical resources</a:t>
            </a:r>
            <a:endParaRPr/>
          </a:p>
        </p:txBody>
      </p:sp>
      <p:sp>
        <p:nvSpPr>
          <p:cNvPr id="210" name="Google Shape;210;p34"/>
          <p:cNvSpPr/>
          <p:nvPr/>
        </p:nvSpPr>
        <p:spPr>
          <a:xfrm>
            <a:off x="796202" y="1445140"/>
            <a:ext cx="527700" cy="527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211" name="Google Shape;211;p34"/>
          <p:cNvSpPr/>
          <p:nvPr/>
        </p:nvSpPr>
        <p:spPr>
          <a:xfrm>
            <a:off x="3414627" y="1445140"/>
            <a:ext cx="527700" cy="527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212" name="Google Shape;212;p34"/>
          <p:cNvSpPr/>
          <p:nvPr/>
        </p:nvSpPr>
        <p:spPr>
          <a:xfrm>
            <a:off x="6033052" y="1445140"/>
            <a:ext cx="527700" cy="527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213" name="Google Shape;213;p34"/>
          <p:cNvGrpSpPr/>
          <p:nvPr/>
        </p:nvGrpSpPr>
        <p:grpSpPr>
          <a:xfrm>
            <a:off x="6199809" y="1570875"/>
            <a:ext cx="194186" cy="276230"/>
            <a:chOff x="3342725" y="2620775"/>
            <a:chExt cx="338775" cy="481825"/>
          </a:xfrm>
        </p:grpSpPr>
        <p:sp>
          <p:nvSpPr>
            <p:cNvPr id="214" name="Google Shape;214;p34"/>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5" name="Google Shape;215;p34"/>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6" name="Google Shape;216;p34"/>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7" name="Google Shape;217;p34"/>
          <p:cNvGrpSpPr/>
          <p:nvPr/>
        </p:nvGrpSpPr>
        <p:grpSpPr>
          <a:xfrm>
            <a:off x="3535285" y="1576168"/>
            <a:ext cx="286385" cy="265644"/>
            <a:chOff x="-62511900" y="4129100"/>
            <a:chExt cx="304050" cy="282000"/>
          </a:xfrm>
        </p:grpSpPr>
        <p:sp>
          <p:nvSpPr>
            <p:cNvPr id="218" name="Google Shape;218;p34"/>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4"/>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4"/>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4"/>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4"/>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34"/>
          <p:cNvGrpSpPr/>
          <p:nvPr/>
        </p:nvGrpSpPr>
        <p:grpSpPr>
          <a:xfrm>
            <a:off x="909819" y="1563557"/>
            <a:ext cx="300466" cy="290866"/>
            <a:chOff x="-59447250" y="3706150"/>
            <a:chExt cx="319000" cy="308775"/>
          </a:xfrm>
        </p:grpSpPr>
        <p:sp>
          <p:nvSpPr>
            <p:cNvPr id="224" name="Google Shape;224;p34"/>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4"/>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4"/>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4"/>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a:extLst>
              <a:ext uri="{FF2B5EF4-FFF2-40B4-BE49-F238E27FC236}">
                <a16:creationId xmlns:a16="http://schemas.microsoft.com/office/drawing/2014/main" id="{889AC46B-87D0-C459-7EF4-13DABBFA90B3}"/>
              </a:ext>
            </a:extLst>
          </p:cNvPr>
          <p:cNvSpPr>
            <a:spLocks noGrp="1"/>
          </p:cNvSpPr>
          <p:nvPr>
            <p:ph type="sldNum" sz="quarter" idx="11"/>
          </p:nvPr>
        </p:nvSpPr>
        <p:spPr/>
        <p:txBody>
          <a:bodyPr/>
          <a:lstStyle/>
          <a:p>
            <a:fld id="{8BC8727B-4240-4963-929A-A961B0E9EF8D}" type="slidenum">
              <a:rPr lang="pt-PT" smtClean="0"/>
              <a:t>32</a:t>
            </a:fld>
            <a:endParaRPr lang="pt-PT"/>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5"/>
          <p:cNvSpPr txBox="1">
            <a:spLocks noGrp="1"/>
          </p:cNvSpPr>
          <p:nvPr>
            <p:ph type="subTitle" idx="6"/>
          </p:nvPr>
        </p:nvSpPr>
        <p:spPr>
          <a:xfrm>
            <a:off x="1800526" y="2946675"/>
            <a:ext cx="31095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Equipment and materials</a:t>
            </a:r>
            <a:endParaRPr/>
          </a:p>
        </p:txBody>
      </p:sp>
      <p:sp>
        <p:nvSpPr>
          <p:cNvPr id="233" name="Google Shape;233;p35"/>
          <p:cNvSpPr txBox="1">
            <a:spLocks noGrp="1"/>
          </p:cNvSpPr>
          <p:nvPr>
            <p:ph type="title"/>
          </p:nvPr>
        </p:nvSpPr>
        <p:spPr>
          <a:xfrm>
            <a:off x="720000" y="398050"/>
            <a:ext cx="7704000" cy="7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BUDGET</a:t>
            </a:r>
            <a:endParaRPr/>
          </a:p>
        </p:txBody>
      </p:sp>
      <p:sp>
        <p:nvSpPr>
          <p:cNvPr id="234" name="Google Shape;234;p35"/>
          <p:cNvSpPr txBox="1">
            <a:spLocks noGrp="1"/>
          </p:cNvSpPr>
          <p:nvPr>
            <p:ph type="subTitle" idx="1"/>
          </p:nvPr>
        </p:nvSpPr>
        <p:spPr>
          <a:xfrm>
            <a:off x="1800525" y="1735625"/>
            <a:ext cx="3109500" cy="12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Funding for a company can come from personal savings or investments, bank loans and other loan options, venture capital and angel investors, grants, competitions or programs, crowdfunding…</a:t>
            </a:r>
            <a:endParaRPr/>
          </a:p>
        </p:txBody>
      </p:sp>
      <p:sp>
        <p:nvSpPr>
          <p:cNvPr id="235" name="Google Shape;235;p35"/>
          <p:cNvSpPr txBox="1">
            <a:spLocks noGrp="1"/>
          </p:cNvSpPr>
          <p:nvPr>
            <p:ph type="subTitle" idx="2"/>
          </p:nvPr>
        </p:nvSpPr>
        <p:spPr>
          <a:xfrm>
            <a:off x="5314500" y="1735625"/>
            <a:ext cx="3109500" cy="12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Personnel costs refer to the expenses incurred in hiring, training and retaining staff for a company. This can include from salaries and bonuses to employee benefits and other payroll-related costs</a:t>
            </a:r>
            <a:endParaRPr/>
          </a:p>
        </p:txBody>
      </p:sp>
      <p:sp>
        <p:nvSpPr>
          <p:cNvPr id="236" name="Google Shape;236;p35"/>
          <p:cNvSpPr txBox="1">
            <a:spLocks noGrp="1"/>
          </p:cNvSpPr>
          <p:nvPr>
            <p:ph type="subTitle" idx="3"/>
          </p:nvPr>
        </p:nvSpPr>
        <p:spPr>
          <a:xfrm>
            <a:off x="1800525" y="3396200"/>
            <a:ext cx="3109500" cy="12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Equipment and materials costs refer to all the expenses related to the purchasing, maintenance and upkeep of any physical items used in production or other business processes inside the company</a:t>
            </a:r>
            <a:endParaRPr/>
          </a:p>
        </p:txBody>
      </p:sp>
      <p:sp>
        <p:nvSpPr>
          <p:cNvPr id="237" name="Google Shape;237;p35"/>
          <p:cNvSpPr txBox="1">
            <a:spLocks noGrp="1"/>
          </p:cNvSpPr>
          <p:nvPr>
            <p:ph type="subTitle" idx="4"/>
          </p:nvPr>
        </p:nvSpPr>
        <p:spPr>
          <a:xfrm>
            <a:off x="5314500" y="3396200"/>
            <a:ext cx="3109500" cy="12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Travel and miscellaneous costs refer to expenses related to any travel-related activities, such as conferences, trainings or business trips. It may also include office supplies, communications services, licenses and other miscellaneous expenses</a:t>
            </a:r>
            <a:endParaRPr/>
          </a:p>
        </p:txBody>
      </p:sp>
      <p:sp>
        <p:nvSpPr>
          <p:cNvPr id="238" name="Google Shape;238;p35"/>
          <p:cNvSpPr txBox="1">
            <a:spLocks noGrp="1"/>
          </p:cNvSpPr>
          <p:nvPr>
            <p:ph type="subTitle" idx="5"/>
          </p:nvPr>
        </p:nvSpPr>
        <p:spPr>
          <a:xfrm>
            <a:off x="1800526" y="1285875"/>
            <a:ext cx="31095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Sources of funding</a:t>
            </a:r>
            <a:endParaRPr/>
          </a:p>
        </p:txBody>
      </p:sp>
      <p:sp>
        <p:nvSpPr>
          <p:cNvPr id="239" name="Google Shape;239;p35"/>
          <p:cNvSpPr txBox="1">
            <a:spLocks noGrp="1"/>
          </p:cNvSpPr>
          <p:nvPr>
            <p:ph type="subTitle" idx="7"/>
          </p:nvPr>
        </p:nvSpPr>
        <p:spPr>
          <a:xfrm>
            <a:off x="5314475" y="1285875"/>
            <a:ext cx="31095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Personnel costs</a:t>
            </a:r>
            <a:endParaRPr/>
          </a:p>
        </p:txBody>
      </p:sp>
      <p:sp>
        <p:nvSpPr>
          <p:cNvPr id="240" name="Google Shape;240;p35"/>
          <p:cNvSpPr txBox="1">
            <a:spLocks noGrp="1"/>
          </p:cNvSpPr>
          <p:nvPr>
            <p:ph type="subTitle" idx="8"/>
          </p:nvPr>
        </p:nvSpPr>
        <p:spPr>
          <a:xfrm>
            <a:off x="5314475" y="2946675"/>
            <a:ext cx="31095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Travel and miscellaneous</a:t>
            </a:r>
            <a:endParaRPr/>
          </a:p>
        </p:txBody>
      </p:sp>
      <p:sp>
        <p:nvSpPr>
          <p:cNvPr id="2" name="Slide Number Placeholder 1">
            <a:extLst>
              <a:ext uri="{FF2B5EF4-FFF2-40B4-BE49-F238E27FC236}">
                <a16:creationId xmlns:a16="http://schemas.microsoft.com/office/drawing/2014/main" id="{68907D35-91D7-3BBA-F411-2A566E0E19B7}"/>
              </a:ext>
            </a:extLst>
          </p:cNvPr>
          <p:cNvSpPr>
            <a:spLocks noGrp="1"/>
          </p:cNvSpPr>
          <p:nvPr>
            <p:ph type="sldNum" sz="quarter" idx="11"/>
          </p:nvPr>
        </p:nvSpPr>
        <p:spPr/>
        <p:txBody>
          <a:bodyPr/>
          <a:lstStyle/>
          <a:p>
            <a:fld id="{8BC8727B-4240-4963-929A-A961B0E9EF8D}" type="slidenum">
              <a:rPr lang="pt-PT" smtClean="0"/>
              <a:t>33</a:t>
            </a:fld>
            <a:endParaRPr lang="pt-PT"/>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6"/>
          <p:cNvSpPr txBox="1">
            <a:spLocks noGrp="1"/>
          </p:cNvSpPr>
          <p:nvPr>
            <p:ph type="title"/>
          </p:nvPr>
        </p:nvSpPr>
        <p:spPr>
          <a:xfrm>
            <a:off x="720000" y="398050"/>
            <a:ext cx="7704000" cy="7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SOLUTIONS</a:t>
            </a:r>
            <a:endParaRPr/>
          </a:p>
        </p:txBody>
      </p:sp>
      <p:sp>
        <p:nvSpPr>
          <p:cNvPr id="246" name="Google Shape;246;p36"/>
          <p:cNvSpPr txBox="1">
            <a:spLocks noGrp="1"/>
          </p:cNvSpPr>
          <p:nvPr>
            <p:ph type="subTitle" idx="1"/>
          </p:nvPr>
        </p:nvSpPr>
        <p:spPr>
          <a:xfrm>
            <a:off x="720000" y="1710160"/>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Implementing a new CRM (Customer Relationship Management) system to improve customer data management and</a:t>
            </a:r>
            <a:endParaRPr/>
          </a:p>
          <a:p>
            <a:pPr marL="0" lvl="0" indent="0" algn="l" rtl="0">
              <a:spcBef>
                <a:spcPts val="0"/>
              </a:spcBef>
              <a:spcAft>
                <a:spcPts val="0"/>
              </a:spcAft>
              <a:buNone/>
            </a:pPr>
            <a:r>
              <a:rPr lang="en"/>
              <a:t>sales tracking</a:t>
            </a:r>
            <a:endParaRPr/>
          </a:p>
        </p:txBody>
      </p:sp>
      <p:sp>
        <p:nvSpPr>
          <p:cNvPr id="247" name="Google Shape;247;p36"/>
          <p:cNvSpPr txBox="1">
            <a:spLocks noGrp="1"/>
          </p:cNvSpPr>
          <p:nvPr>
            <p:ph type="subTitle" idx="2"/>
          </p:nvPr>
        </p:nvSpPr>
        <p:spPr>
          <a:xfrm>
            <a:off x="3455250" y="1710160"/>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Outsourcing specific business functions (such as accounting or IT) to a third-party provider to reduce costs and increase time efficiency</a:t>
            </a:r>
            <a:endParaRPr/>
          </a:p>
        </p:txBody>
      </p:sp>
      <p:sp>
        <p:nvSpPr>
          <p:cNvPr id="248" name="Google Shape;248;p36"/>
          <p:cNvSpPr txBox="1">
            <a:spLocks noGrp="1"/>
          </p:cNvSpPr>
          <p:nvPr>
            <p:ph type="subTitle" idx="3"/>
          </p:nvPr>
        </p:nvSpPr>
        <p:spPr>
          <a:xfrm>
            <a:off x="720000" y="3440454"/>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Developing a new product or service to diversify the business and increase revenue streams</a:t>
            </a:r>
            <a:endParaRPr/>
          </a:p>
        </p:txBody>
      </p:sp>
      <p:sp>
        <p:nvSpPr>
          <p:cNvPr id="249" name="Google Shape;249;p36"/>
          <p:cNvSpPr txBox="1">
            <a:spLocks noGrp="1"/>
          </p:cNvSpPr>
          <p:nvPr>
            <p:ph type="subTitle" idx="4"/>
          </p:nvPr>
        </p:nvSpPr>
        <p:spPr>
          <a:xfrm>
            <a:off x="3455250" y="3440454"/>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Implementing a cost-saving initiative, such as energy-efficient practices or process automation, to reduce expenses</a:t>
            </a:r>
            <a:endParaRPr/>
          </a:p>
        </p:txBody>
      </p:sp>
      <p:sp>
        <p:nvSpPr>
          <p:cNvPr id="250" name="Google Shape;250;p36"/>
          <p:cNvSpPr txBox="1">
            <a:spLocks noGrp="1"/>
          </p:cNvSpPr>
          <p:nvPr>
            <p:ph type="subTitle" idx="7"/>
          </p:nvPr>
        </p:nvSpPr>
        <p:spPr>
          <a:xfrm>
            <a:off x="720000" y="1336275"/>
            <a:ext cx="22335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1</a:t>
            </a:r>
            <a:endParaRPr/>
          </a:p>
        </p:txBody>
      </p:sp>
      <p:sp>
        <p:nvSpPr>
          <p:cNvPr id="251" name="Google Shape;251;p36"/>
          <p:cNvSpPr txBox="1">
            <a:spLocks noGrp="1"/>
          </p:cNvSpPr>
          <p:nvPr>
            <p:ph type="subTitle" idx="8"/>
          </p:nvPr>
        </p:nvSpPr>
        <p:spPr>
          <a:xfrm>
            <a:off x="3455250" y="1336275"/>
            <a:ext cx="22311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2</a:t>
            </a:r>
            <a:endParaRPr/>
          </a:p>
        </p:txBody>
      </p:sp>
      <p:sp>
        <p:nvSpPr>
          <p:cNvPr id="252" name="Google Shape;252;p36"/>
          <p:cNvSpPr txBox="1">
            <a:spLocks noGrp="1"/>
          </p:cNvSpPr>
          <p:nvPr>
            <p:ph type="subTitle" idx="9"/>
          </p:nvPr>
        </p:nvSpPr>
        <p:spPr>
          <a:xfrm>
            <a:off x="6190500" y="1336275"/>
            <a:ext cx="22311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3</a:t>
            </a:r>
            <a:endParaRPr/>
          </a:p>
        </p:txBody>
      </p:sp>
      <p:sp>
        <p:nvSpPr>
          <p:cNvPr id="253" name="Google Shape;253;p36"/>
          <p:cNvSpPr txBox="1">
            <a:spLocks noGrp="1"/>
          </p:cNvSpPr>
          <p:nvPr>
            <p:ph type="subTitle" idx="5"/>
          </p:nvPr>
        </p:nvSpPr>
        <p:spPr>
          <a:xfrm>
            <a:off x="6190500" y="1710160"/>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Launching an e-commerce platform to expand the reach of the business and increase online sales</a:t>
            </a:r>
            <a:endParaRPr/>
          </a:p>
        </p:txBody>
      </p:sp>
      <p:sp>
        <p:nvSpPr>
          <p:cNvPr id="254" name="Google Shape;254;p36"/>
          <p:cNvSpPr txBox="1">
            <a:spLocks noGrp="1"/>
          </p:cNvSpPr>
          <p:nvPr>
            <p:ph type="subTitle" idx="6"/>
          </p:nvPr>
        </p:nvSpPr>
        <p:spPr>
          <a:xfrm>
            <a:off x="6190500" y="3440454"/>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Establishing strategic partnerships with other businesses to gain access to new markets or</a:t>
            </a:r>
            <a:endParaRPr/>
          </a:p>
          <a:p>
            <a:pPr marL="0" lvl="0" indent="0" algn="l" rtl="0">
              <a:spcBef>
                <a:spcPts val="0"/>
              </a:spcBef>
              <a:spcAft>
                <a:spcPts val="0"/>
              </a:spcAft>
              <a:buNone/>
            </a:pPr>
            <a:r>
              <a:rPr lang="en"/>
              <a:t>innovative technologies</a:t>
            </a:r>
            <a:endParaRPr/>
          </a:p>
        </p:txBody>
      </p:sp>
      <p:sp>
        <p:nvSpPr>
          <p:cNvPr id="255" name="Google Shape;255;p36"/>
          <p:cNvSpPr txBox="1">
            <a:spLocks noGrp="1"/>
          </p:cNvSpPr>
          <p:nvPr>
            <p:ph type="subTitle" idx="13"/>
          </p:nvPr>
        </p:nvSpPr>
        <p:spPr>
          <a:xfrm>
            <a:off x="720000" y="3063351"/>
            <a:ext cx="22335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4</a:t>
            </a:r>
            <a:endParaRPr/>
          </a:p>
        </p:txBody>
      </p:sp>
      <p:sp>
        <p:nvSpPr>
          <p:cNvPr id="256" name="Google Shape;256;p36"/>
          <p:cNvSpPr txBox="1">
            <a:spLocks noGrp="1"/>
          </p:cNvSpPr>
          <p:nvPr>
            <p:ph type="subTitle" idx="14"/>
          </p:nvPr>
        </p:nvSpPr>
        <p:spPr>
          <a:xfrm>
            <a:off x="3455250" y="3063356"/>
            <a:ext cx="22311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5</a:t>
            </a:r>
            <a:endParaRPr/>
          </a:p>
        </p:txBody>
      </p:sp>
      <p:sp>
        <p:nvSpPr>
          <p:cNvPr id="257" name="Google Shape;257;p36"/>
          <p:cNvSpPr txBox="1">
            <a:spLocks noGrp="1"/>
          </p:cNvSpPr>
          <p:nvPr>
            <p:ph type="subTitle" idx="15"/>
          </p:nvPr>
        </p:nvSpPr>
        <p:spPr>
          <a:xfrm>
            <a:off x="6190500" y="3063356"/>
            <a:ext cx="22311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6</a:t>
            </a:r>
            <a:endParaRPr/>
          </a:p>
        </p:txBody>
      </p:sp>
      <p:sp>
        <p:nvSpPr>
          <p:cNvPr id="2" name="Slide Number Placeholder 1">
            <a:extLst>
              <a:ext uri="{FF2B5EF4-FFF2-40B4-BE49-F238E27FC236}">
                <a16:creationId xmlns:a16="http://schemas.microsoft.com/office/drawing/2014/main" id="{979BB935-552D-3D23-CEB6-AA2C4DC37A85}"/>
              </a:ext>
            </a:extLst>
          </p:cNvPr>
          <p:cNvSpPr>
            <a:spLocks noGrp="1"/>
          </p:cNvSpPr>
          <p:nvPr>
            <p:ph type="sldNum" sz="quarter" idx="17"/>
          </p:nvPr>
        </p:nvSpPr>
        <p:spPr/>
        <p:txBody>
          <a:bodyPr/>
          <a:lstStyle/>
          <a:p>
            <a:fld id="{8BC8727B-4240-4963-929A-A961B0E9EF8D}" type="slidenum">
              <a:rPr lang="pt-PT" smtClean="0"/>
              <a:t>34</a:t>
            </a:fld>
            <a:endParaRPr lang="pt-PT"/>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7"/>
          <p:cNvSpPr txBox="1">
            <a:spLocks noGrp="1"/>
          </p:cNvSpPr>
          <p:nvPr>
            <p:ph type="subTitle" idx="1"/>
          </p:nvPr>
        </p:nvSpPr>
        <p:spPr>
          <a:xfrm>
            <a:off x="2077174" y="4227800"/>
            <a:ext cx="4095000" cy="37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Break-even point </a:t>
            </a:r>
            <a:endParaRPr/>
          </a:p>
        </p:txBody>
      </p:sp>
      <p:sp>
        <p:nvSpPr>
          <p:cNvPr id="263" name="Google Shape;263;p37"/>
          <p:cNvSpPr txBox="1">
            <a:spLocks noGrp="1"/>
          </p:cNvSpPr>
          <p:nvPr>
            <p:ph type="title"/>
          </p:nvPr>
        </p:nvSpPr>
        <p:spPr>
          <a:xfrm>
            <a:off x="2077174" y="3316475"/>
            <a:ext cx="7067100" cy="768900"/>
          </a:xfrm>
          <a:prstGeom prst="rect">
            <a:avLst/>
          </a:prstGeom>
        </p:spPr>
        <p:txBody>
          <a:bodyPr spcFirstLastPara="1" wrap="square" lIns="91425" tIns="91425" rIns="731500" bIns="91425" anchor="b" anchorCtr="0">
            <a:noAutofit/>
          </a:bodyPr>
          <a:lstStyle/>
          <a:p>
            <a:pPr marL="0" lvl="0" indent="0" algn="l" rtl="0">
              <a:spcBef>
                <a:spcPts val="0"/>
              </a:spcBef>
              <a:spcAft>
                <a:spcPts val="0"/>
              </a:spcAft>
              <a:buNone/>
            </a:pPr>
            <a:r>
              <a:rPr lang="en"/>
              <a:t>200 units</a:t>
            </a:r>
            <a:endParaRPr/>
          </a:p>
        </p:txBody>
      </p:sp>
      <p:sp>
        <p:nvSpPr>
          <p:cNvPr id="264" name="Google Shape;264;p37"/>
          <p:cNvSpPr txBox="1">
            <a:spLocks noGrp="1"/>
          </p:cNvSpPr>
          <p:nvPr>
            <p:ph type="title" idx="2"/>
          </p:nvPr>
        </p:nvSpPr>
        <p:spPr>
          <a:xfrm>
            <a:off x="2077174" y="539500"/>
            <a:ext cx="7067100" cy="768900"/>
          </a:xfrm>
          <a:prstGeom prst="rect">
            <a:avLst/>
          </a:prstGeom>
        </p:spPr>
        <p:txBody>
          <a:bodyPr spcFirstLastPara="1" wrap="square" lIns="91425" tIns="91425" rIns="731500" bIns="91425" anchor="b" anchorCtr="0">
            <a:noAutofit/>
          </a:bodyPr>
          <a:lstStyle/>
          <a:p>
            <a:pPr marL="0" lvl="0" indent="0" algn="l" rtl="0">
              <a:spcBef>
                <a:spcPts val="0"/>
              </a:spcBef>
              <a:spcAft>
                <a:spcPts val="0"/>
              </a:spcAft>
              <a:buNone/>
            </a:pPr>
            <a:r>
              <a:rPr lang="en"/>
              <a:t>$500,000</a:t>
            </a:r>
            <a:endParaRPr/>
          </a:p>
        </p:txBody>
      </p:sp>
      <p:sp>
        <p:nvSpPr>
          <p:cNvPr id="265" name="Google Shape;265;p37"/>
          <p:cNvSpPr txBox="1">
            <a:spLocks noGrp="1"/>
          </p:cNvSpPr>
          <p:nvPr>
            <p:ph type="subTitle" idx="3"/>
          </p:nvPr>
        </p:nvSpPr>
        <p:spPr>
          <a:xfrm>
            <a:off x="2077174" y="1450800"/>
            <a:ext cx="4095000" cy="37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Net profit of the project</a:t>
            </a:r>
            <a:endParaRPr/>
          </a:p>
        </p:txBody>
      </p:sp>
      <p:sp>
        <p:nvSpPr>
          <p:cNvPr id="266" name="Google Shape;266;p37"/>
          <p:cNvSpPr txBox="1">
            <a:spLocks noGrp="1"/>
          </p:cNvSpPr>
          <p:nvPr>
            <p:ph type="title" idx="4"/>
          </p:nvPr>
        </p:nvSpPr>
        <p:spPr>
          <a:xfrm>
            <a:off x="2077174" y="1927988"/>
            <a:ext cx="7067100" cy="768900"/>
          </a:xfrm>
          <a:prstGeom prst="rect">
            <a:avLst/>
          </a:prstGeom>
        </p:spPr>
        <p:txBody>
          <a:bodyPr spcFirstLastPara="1" wrap="square" lIns="91425" tIns="91425" rIns="731500" bIns="91425" anchor="b" anchorCtr="0">
            <a:noAutofit/>
          </a:bodyPr>
          <a:lstStyle/>
          <a:p>
            <a:pPr marL="0" lvl="0" indent="0" algn="l" rtl="0">
              <a:spcBef>
                <a:spcPts val="0"/>
              </a:spcBef>
              <a:spcAft>
                <a:spcPts val="0"/>
              </a:spcAft>
              <a:buNone/>
            </a:pPr>
            <a:r>
              <a:rPr lang="en"/>
              <a:t>25%</a:t>
            </a:r>
            <a:endParaRPr/>
          </a:p>
        </p:txBody>
      </p:sp>
      <p:sp>
        <p:nvSpPr>
          <p:cNvPr id="267" name="Google Shape;267;p37"/>
          <p:cNvSpPr txBox="1">
            <a:spLocks noGrp="1"/>
          </p:cNvSpPr>
          <p:nvPr>
            <p:ph type="subTitle" idx="5"/>
          </p:nvPr>
        </p:nvSpPr>
        <p:spPr>
          <a:xfrm>
            <a:off x="2077174" y="2839300"/>
            <a:ext cx="4095000" cy="37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share in the industry</a:t>
            </a:r>
            <a:endParaRPr/>
          </a:p>
        </p:txBody>
      </p:sp>
      <p:sp>
        <p:nvSpPr>
          <p:cNvPr id="2" name="Slide Number Placeholder 1">
            <a:extLst>
              <a:ext uri="{FF2B5EF4-FFF2-40B4-BE49-F238E27FC236}">
                <a16:creationId xmlns:a16="http://schemas.microsoft.com/office/drawing/2014/main" id="{0C0564F1-7063-3726-7B5C-7FD9D07F2395}"/>
              </a:ext>
            </a:extLst>
          </p:cNvPr>
          <p:cNvSpPr>
            <a:spLocks noGrp="1"/>
          </p:cNvSpPr>
          <p:nvPr>
            <p:ph type="sldNum" sz="quarter" idx="11"/>
          </p:nvPr>
        </p:nvSpPr>
        <p:spPr/>
        <p:txBody>
          <a:bodyPr/>
          <a:lstStyle/>
          <a:p>
            <a:fld id="{8BC8727B-4240-4963-929A-A961B0E9EF8D}" type="slidenum">
              <a:rPr lang="pt-PT" smtClean="0"/>
              <a:t>35</a:t>
            </a:fld>
            <a:endParaRPr lang="pt-PT"/>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8"/>
          <p:cNvSpPr txBox="1">
            <a:spLocks noGrp="1"/>
          </p:cNvSpPr>
          <p:nvPr>
            <p:ph type="title"/>
          </p:nvPr>
        </p:nvSpPr>
        <p:spPr>
          <a:xfrm>
            <a:off x="0" y="1442700"/>
            <a:ext cx="6576000" cy="1628400"/>
          </a:xfrm>
          <a:prstGeom prst="rect">
            <a:avLst/>
          </a:prstGeom>
        </p:spPr>
        <p:txBody>
          <a:bodyPr spcFirstLastPara="1" wrap="square" lIns="822950" tIns="91425" rIns="91425" bIns="91425" anchor="ctr" anchorCtr="0">
            <a:noAutofit/>
          </a:bodyPr>
          <a:lstStyle/>
          <a:p>
            <a:pPr marL="0" lvl="0" indent="0" algn="l" rtl="0">
              <a:spcBef>
                <a:spcPts val="0"/>
              </a:spcBef>
              <a:spcAft>
                <a:spcPts val="0"/>
              </a:spcAft>
              <a:buNone/>
            </a:pPr>
            <a:r>
              <a:rPr lang="en"/>
              <a:t>10 million</a:t>
            </a:r>
            <a:endParaRPr/>
          </a:p>
        </p:txBody>
      </p:sp>
      <p:sp>
        <p:nvSpPr>
          <p:cNvPr id="273" name="Google Shape;273;p38"/>
          <p:cNvSpPr txBox="1">
            <a:spLocks noGrp="1"/>
          </p:cNvSpPr>
          <p:nvPr>
            <p:ph type="subTitle" idx="1"/>
          </p:nvPr>
        </p:nvSpPr>
        <p:spPr>
          <a:xfrm>
            <a:off x="713225" y="3275225"/>
            <a:ext cx="5862900" cy="49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First-year revenue of the project</a:t>
            </a:r>
            <a:endParaRPr/>
          </a:p>
        </p:txBody>
      </p:sp>
      <p:sp>
        <p:nvSpPr>
          <p:cNvPr id="2" name="Slide Number Placeholder 1">
            <a:extLst>
              <a:ext uri="{FF2B5EF4-FFF2-40B4-BE49-F238E27FC236}">
                <a16:creationId xmlns:a16="http://schemas.microsoft.com/office/drawing/2014/main" id="{00693986-9C80-B815-AE63-4BADD3981EA5}"/>
              </a:ext>
            </a:extLst>
          </p:cNvPr>
          <p:cNvSpPr>
            <a:spLocks noGrp="1"/>
          </p:cNvSpPr>
          <p:nvPr>
            <p:ph type="sldNum" sz="quarter" idx="11"/>
          </p:nvPr>
        </p:nvSpPr>
        <p:spPr/>
        <p:txBody>
          <a:bodyPr/>
          <a:lstStyle/>
          <a:p>
            <a:fld id="{8BC8727B-4240-4963-929A-A961B0E9EF8D}" type="slidenum">
              <a:rPr lang="pt-PT" smtClean="0"/>
              <a:t>36</a:t>
            </a:fld>
            <a:endParaRPr lang="pt-PT"/>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9"/>
          <p:cNvSpPr txBox="1">
            <a:spLocks noGrp="1"/>
          </p:cNvSpPr>
          <p:nvPr>
            <p:ph type="title"/>
          </p:nvPr>
        </p:nvSpPr>
        <p:spPr>
          <a:xfrm>
            <a:off x="720000" y="398050"/>
            <a:ext cx="7704000" cy="7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PROJECT DATA</a:t>
            </a:r>
            <a:endParaRPr/>
          </a:p>
        </p:txBody>
      </p:sp>
      <p:sp>
        <p:nvSpPr>
          <p:cNvPr id="279" name="Google Shape;279;p39"/>
          <p:cNvSpPr txBox="1">
            <a:spLocks noGrp="1"/>
          </p:cNvSpPr>
          <p:nvPr>
            <p:ph type="title" idx="4294967295"/>
          </p:nvPr>
        </p:nvSpPr>
        <p:spPr>
          <a:xfrm>
            <a:off x="1277525" y="1390300"/>
            <a:ext cx="1908600" cy="81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Benefits of using graphs</a:t>
            </a:r>
            <a:endParaRPr sz="1800"/>
          </a:p>
        </p:txBody>
      </p:sp>
      <p:sp>
        <p:nvSpPr>
          <p:cNvPr id="280" name="Google Shape;280;p39"/>
          <p:cNvSpPr txBox="1"/>
          <p:nvPr/>
        </p:nvSpPr>
        <p:spPr>
          <a:xfrm>
            <a:off x="981900" y="4435100"/>
            <a:ext cx="71802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rchivo"/>
                <a:ea typeface="Archivo"/>
                <a:cs typeface="Archivo"/>
                <a:sym typeface="Archivo"/>
              </a:rPr>
              <a:t>Follow the link in the graph to modify its data and then paste the new one here. </a:t>
            </a:r>
            <a:r>
              <a:rPr lang="en" sz="1000" b="1" u="sng">
                <a:solidFill>
                  <a:schemeClr val="dk1"/>
                </a:solidFill>
                <a:latin typeface="Archivo"/>
                <a:ea typeface="Archivo"/>
                <a:cs typeface="Archivo"/>
                <a:sym typeface="Archivo"/>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Archivo"/>
              <a:ea typeface="Archivo"/>
              <a:cs typeface="Archivo"/>
              <a:sym typeface="Archivo"/>
            </a:endParaRPr>
          </a:p>
        </p:txBody>
      </p:sp>
      <p:sp>
        <p:nvSpPr>
          <p:cNvPr id="281" name="Google Shape;281;p39"/>
          <p:cNvSpPr txBox="1">
            <a:spLocks noGrp="1"/>
          </p:cNvSpPr>
          <p:nvPr>
            <p:ph type="subTitle" idx="4294967295"/>
          </p:nvPr>
        </p:nvSpPr>
        <p:spPr>
          <a:xfrm>
            <a:off x="713225" y="2283700"/>
            <a:ext cx="2472900" cy="16923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t>Graphs in project proposals offer visual organization, enabling clear presentation of information in a structured format. They enhance the visual appeal, facilitate data comparison and improve overall clarity and professionalism of your project proposal</a:t>
            </a:r>
            <a:endParaRPr/>
          </a:p>
        </p:txBody>
      </p:sp>
      <p:pic>
        <p:nvPicPr>
          <p:cNvPr id="282" name="Google Shape;282;p39" title="Chart">
            <a:hlinkClick r:id="rId4"/>
          </p:cNvPr>
          <p:cNvPicPr preferRelativeResize="0"/>
          <p:nvPr/>
        </p:nvPicPr>
        <p:blipFill>
          <a:blip r:embed="rId5">
            <a:alphaModFix/>
          </a:blip>
          <a:stretch>
            <a:fillRect/>
          </a:stretch>
        </p:blipFill>
        <p:spPr>
          <a:xfrm>
            <a:off x="3465950" y="1252450"/>
            <a:ext cx="3304971" cy="3030251"/>
          </a:xfrm>
          <a:prstGeom prst="rect">
            <a:avLst/>
          </a:prstGeom>
          <a:noFill/>
          <a:ln>
            <a:noFill/>
          </a:ln>
        </p:spPr>
      </p:pic>
      <p:sp>
        <p:nvSpPr>
          <p:cNvPr id="2" name="Slide Number Placeholder 1">
            <a:extLst>
              <a:ext uri="{FF2B5EF4-FFF2-40B4-BE49-F238E27FC236}">
                <a16:creationId xmlns:a16="http://schemas.microsoft.com/office/drawing/2014/main" id="{B921F07E-333A-FCE2-3CC2-4D8A29274508}"/>
              </a:ext>
            </a:extLst>
          </p:cNvPr>
          <p:cNvSpPr>
            <a:spLocks noGrp="1"/>
          </p:cNvSpPr>
          <p:nvPr>
            <p:ph type="sldNum" sz="quarter" idx="11"/>
          </p:nvPr>
        </p:nvSpPr>
        <p:spPr/>
        <p:txBody>
          <a:bodyPr/>
          <a:lstStyle/>
          <a:p>
            <a:fld id="{8BC8727B-4240-4963-929A-A961B0E9EF8D}" type="slidenum">
              <a:rPr lang="pt-PT" smtClean="0"/>
              <a:t>37</a:t>
            </a:fld>
            <a:endParaRPr lang="pt-PT"/>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40"/>
          <p:cNvSpPr txBox="1">
            <a:spLocks noGrp="1"/>
          </p:cNvSpPr>
          <p:nvPr>
            <p:ph type="title"/>
          </p:nvPr>
        </p:nvSpPr>
        <p:spPr>
          <a:xfrm>
            <a:off x="720000" y="398050"/>
            <a:ext cx="7704000" cy="7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PROJECT ACTIVITIES</a:t>
            </a:r>
            <a:endParaRPr/>
          </a:p>
        </p:txBody>
      </p:sp>
      <p:graphicFrame>
        <p:nvGraphicFramePr>
          <p:cNvPr id="288" name="Google Shape;288;p40"/>
          <p:cNvGraphicFramePr/>
          <p:nvPr/>
        </p:nvGraphicFramePr>
        <p:xfrm>
          <a:off x="719963" y="1314010"/>
          <a:ext cx="7704000" cy="3289975"/>
        </p:xfrm>
        <a:graphic>
          <a:graphicData uri="http://schemas.openxmlformats.org/drawingml/2006/table">
            <a:tbl>
              <a:tblPr>
                <a:noFill/>
                <a:tableStyleId>{83093372-93BF-4487-8E6D-6DADF9529F26}</a:tableStyleId>
              </a:tblPr>
              <a:tblGrid>
                <a:gridCol w="1464375">
                  <a:extLst>
                    <a:ext uri="{9D8B030D-6E8A-4147-A177-3AD203B41FA5}">
                      <a16:colId xmlns:a16="http://schemas.microsoft.com/office/drawing/2014/main" val="20000"/>
                    </a:ext>
                  </a:extLst>
                </a:gridCol>
                <a:gridCol w="1247925">
                  <a:extLst>
                    <a:ext uri="{9D8B030D-6E8A-4147-A177-3AD203B41FA5}">
                      <a16:colId xmlns:a16="http://schemas.microsoft.com/office/drawing/2014/main" val="20001"/>
                    </a:ext>
                  </a:extLst>
                </a:gridCol>
                <a:gridCol w="1247925">
                  <a:extLst>
                    <a:ext uri="{9D8B030D-6E8A-4147-A177-3AD203B41FA5}">
                      <a16:colId xmlns:a16="http://schemas.microsoft.com/office/drawing/2014/main" val="20002"/>
                    </a:ext>
                  </a:extLst>
                </a:gridCol>
                <a:gridCol w="1247925">
                  <a:extLst>
                    <a:ext uri="{9D8B030D-6E8A-4147-A177-3AD203B41FA5}">
                      <a16:colId xmlns:a16="http://schemas.microsoft.com/office/drawing/2014/main" val="20003"/>
                    </a:ext>
                  </a:extLst>
                </a:gridCol>
                <a:gridCol w="1247925">
                  <a:extLst>
                    <a:ext uri="{9D8B030D-6E8A-4147-A177-3AD203B41FA5}">
                      <a16:colId xmlns:a16="http://schemas.microsoft.com/office/drawing/2014/main" val="20004"/>
                    </a:ext>
                  </a:extLst>
                </a:gridCol>
                <a:gridCol w="1247925">
                  <a:extLst>
                    <a:ext uri="{9D8B030D-6E8A-4147-A177-3AD203B41FA5}">
                      <a16:colId xmlns:a16="http://schemas.microsoft.com/office/drawing/2014/main" val="20005"/>
                    </a:ext>
                  </a:extLst>
                </a:gridCol>
              </a:tblGrid>
              <a:tr h="457600">
                <a:tc>
                  <a:txBody>
                    <a:bodyPr/>
                    <a:lstStyle/>
                    <a:p>
                      <a:pPr marL="0" lvl="0" indent="0" algn="l" rtl="0">
                        <a:spcBef>
                          <a:spcPts val="0"/>
                        </a:spcBef>
                        <a:spcAft>
                          <a:spcPts val="0"/>
                        </a:spcAft>
                        <a:buNone/>
                      </a:pPr>
                      <a:r>
                        <a:rPr lang="en" sz="1600" b="1">
                          <a:solidFill>
                            <a:schemeClr val="dk1"/>
                          </a:solidFill>
                          <a:latin typeface="Archivo"/>
                          <a:ea typeface="Archivo"/>
                          <a:cs typeface="Archivo"/>
                          <a:sym typeface="Archivo"/>
                        </a:rPr>
                        <a:t>Activity</a:t>
                      </a:r>
                      <a:endParaRPr sz="1600" b="1">
                        <a:solidFill>
                          <a:schemeClr val="dk1"/>
                        </a:solidFill>
                        <a:latin typeface="Archivo"/>
                        <a:ea typeface="Archivo"/>
                        <a:cs typeface="Archivo"/>
                        <a:sym typeface="Archivo"/>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600" b="1">
                          <a:solidFill>
                            <a:schemeClr val="dk1"/>
                          </a:solidFill>
                          <a:latin typeface="Archivo"/>
                          <a:ea typeface="Archivo"/>
                          <a:cs typeface="Archivo"/>
                          <a:sym typeface="Archivo"/>
                        </a:rPr>
                        <a:t>Start date</a:t>
                      </a:r>
                      <a:endParaRPr sz="1600" b="1">
                        <a:solidFill>
                          <a:schemeClr val="dk1"/>
                        </a:solidFill>
                        <a:latin typeface="Archivo"/>
                        <a:ea typeface="Archivo"/>
                        <a:cs typeface="Archivo"/>
                        <a:sym typeface="Archivo"/>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600" b="1">
                          <a:solidFill>
                            <a:schemeClr val="dk1"/>
                          </a:solidFill>
                          <a:latin typeface="Archivo"/>
                          <a:ea typeface="Archivo"/>
                          <a:cs typeface="Archivo"/>
                          <a:sym typeface="Archivo"/>
                        </a:rPr>
                        <a:t>End date</a:t>
                      </a:r>
                      <a:endParaRPr sz="1600" b="1">
                        <a:solidFill>
                          <a:schemeClr val="dk1"/>
                        </a:solidFill>
                        <a:latin typeface="Archivo"/>
                        <a:ea typeface="Archivo"/>
                        <a:cs typeface="Archivo"/>
                        <a:sym typeface="Archivo"/>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600" b="1">
                          <a:solidFill>
                            <a:schemeClr val="dk1"/>
                          </a:solidFill>
                          <a:latin typeface="Archivo"/>
                          <a:ea typeface="Archivo"/>
                          <a:cs typeface="Archivo"/>
                          <a:sym typeface="Archivo"/>
                        </a:rPr>
                        <a:t>Resource</a:t>
                      </a:r>
                      <a:endParaRPr sz="1600" b="1">
                        <a:solidFill>
                          <a:schemeClr val="dk1"/>
                        </a:solidFill>
                        <a:latin typeface="Archivo"/>
                        <a:ea typeface="Archivo"/>
                        <a:cs typeface="Archivo"/>
                        <a:sym typeface="Archivo"/>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600" b="1">
                          <a:solidFill>
                            <a:schemeClr val="dk1"/>
                          </a:solidFill>
                          <a:latin typeface="Archivo"/>
                          <a:ea typeface="Archivo"/>
                          <a:cs typeface="Archivo"/>
                          <a:sym typeface="Archivo"/>
                        </a:rPr>
                        <a:t>Cost</a:t>
                      </a:r>
                      <a:endParaRPr sz="1600" b="1">
                        <a:solidFill>
                          <a:schemeClr val="dk1"/>
                        </a:solidFill>
                        <a:latin typeface="Archivo"/>
                        <a:ea typeface="Archivo"/>
                        <a:cs typeface="Archivo"/>
                        <a:sym typeface="Archivo"/>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600" b="1">
                          <a:solidFill>
                            <a:schemeClr val="dk1"/>
                          </a:solidFill>
                          <a:latin typeface="Archivo"/>
                          <a:ea typeface="Archivo"/>
                          <a:cs typeface="Archivo"/>
                          <a:sym typeface="Archivo"/>
                        </a:rPr>
                        <a:t>Revenue</a:t>
                      </a:r>
                      <a:endParaRPr sz="1600" b="1">
                        <a:solidFill>
                          <a:schemeClr val="dk1"/>
                        </a:solidFill>
                        <a:latin typeface="Archivo"/>
                        <a:ea typeface="Archivo"/>
                        <a:cs typeface="Archivo"/>
                        <a:sym typeface="Archivo"/>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473600">
                <a:tc>
                  <a:txBody>
                    <a:bodyPr/>
                    <a:lstStyle/>
                    <a:p>
                      <a:pPr marL="0" lvl="0" indent="0" algn="l" rtl="0">
                        <a:spcBef>
                          <a:spcPts val="0"/>
                        </a:spcBef>
                        <a:spcAft>
                          <a:spcPts val="0"/>
                        </a:spcAft>
                        <a:buNone/>
                      </a:pPr>
                      <a:r>
                        <a:rPr lang="en" sz="1200" b="1">
                          <a:solidFill>
                            <a:schemeClr val="dk1"/>
                          </a:solidFill>
                          <a:latin typeface="Archivo"/>
                          <a:ea typeface="Archivo"/>
                          <a:cs typeface="Archivo"/>
                          <a:sym typeface="Archivo"/>
                        </a:rPr>
                        <a:t>Market research</a:t>
                      </a:r>
                      <a:endParaRPr sz="1200" b="1">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1/1/20XX</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1/15/20XX</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Market</a:t>
                      </a:r>
                      <a:endParaRPr sz="1200">
                        <a:solidFill>
                          <a:schemeClr val="dk1"/>
                        </a:solidFill>
                        <a:latin typeface="Archivo"/>
                        <a:ea typeface="Archivo"/>
                        <a:cs typeface="Archivo"/>
                        <a:sym typeface="Archivo"/>
                      </a:endParaRPr>
                    </a:p>
                    <a:p>
                      <a:pPr marL="0" lvl="0" indent="0" algn="ctr" rtl="0">
                        <a:spcBef>
                          <a:spcPts val="0"/>
                        </a:spcBef>
                        <a:spcAft>
                          <a:spcPts val="0"/>
                        </a:spcAft>
                        <a:buNone/>
                      </a:pPr>
                      <a:r>
                        <a:rPr lang="en" sz="1200">
                          <a:solidFill>
                            <a:schemeClr val="dk1"/>
                          </a:solidFill>
                          <a:latin typeface="Archivo"/>
                          <a:ea typeface="Archivo"/>
                          <a:cs typeface="Archivo"/>
                          <a:sym typeface="Archivo"/>
                        </a:rPr>
                        <a:t>research firm</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$20,000</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473600">
                <a:tc>
                  <a:txBody>
                    <a:bodyPr/>
                    <a:lstStyle/>
                    <a:p>
                      <a:pPr marL="0" lvl="0" indent="0" algn="l" rtl="0">
                        <a:spcBef>
                          <a:spcPts val="0"/>
                        </a:spcBef>
                        <a:spcAft>
                          <a:spcPts val="0"/>
                        </a:spcAft>
                        <a:buNone/>
                      </a:pPr>
                      <a:r>
                        <a:rPr lang="en" sz="1200" b="1">
                          <a:solidFill>
                            <a:schemeClr val="dk1"/>
                          </a:solidFill>
                          <a:latin typeface="Archivo"/>
                          <a:ea typeface="Archivo"/>
                          <a:cs typeface="Archivo"/>
                          <a:sym typeface="Archivo"/>
                        </a:rPr>
                        <a:t>Product development</a:t>
                      </a:r>
                      <a:endParaRPr sz="1200" b="1">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1/16/20XX</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6/30/20XX</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R&amp;D team</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$200,000</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464375">
                <a:tc>
                  <a:txBody>
                    <a:bodyPr/>
                    <a:lstStyle/>
                    <a:p>
                      <a:pPr marL="0" lvl="0" indent="0" algn="l" rtl="0">
                        <a:spcBef>
                          <a:spcPts val="0"/>
                        </a:spcBef>
                        <a:spcAft>
                          <a:spcPts val="0"/>
                        </a:spcAft>
                        <a:buNone/>
                      </a:pPr>
                      <a:r>
                        <a:rPr lang="en" sz="1200" b="1">
                          <a:solidFill>
                            <a:schemeClr val="dk1"/>
                          </a:solidFill>
                          <a:latin typeface="Archivo"/>
                          <a:ea typeface="Archivo"/>
                          <a:cs typeface="Archivo"/>
                          <a:sym typeface="Archivo"/>
                        </a:rPr>
                        <a:t>Beta testing</a:t>
                      </a:r>
                      <a:endParaRPr sz="1200" b="1">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7/1/20XX</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8/15/20XX</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Beta testers</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$10,000</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473600">
                <a:tc>
                  <a:txBody>
                    <a:bodyPr/>
                    <a:lstStyle/>
                    <a:p>
                      <a:pPr marL="0" lvl="0" indent="0" algn="l" rtl="0">
                        <a:spcBef>
                          <a:spcPts val="0"/>
                        </a:spcBef>
                        <a:spcAft>
                          <a:spcPts val="0"/>
                        </a:spcAft>
                        <a:buNone/>
                      </a:pPr>
                      <a:r>
                        <a:rPr lang="en" sz="1200" b="1">
                          <a:solidFill>
                            <a:schemeClr val="dk1"/>
                          </a:solidFill>
                          <a:latin typeface="Archivo"/>
                          <a:ea typeface="Archivo"/>
                          <a:cs typeface="Archivo"/>
                          <a:sym typeface="Archivo"/>
                        </a:rPr>
                        <a:t>Marketing campaign</a:t>
                      </a:r>
                      <a:endParaRPr sz="1200" b="1">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1/1/20XX</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1/15/20XX</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Advertising agency</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$100,000</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473600">
                <a:tc>
                  <a:txBody>
                    <a:bodyPr/>
                    <a:lstStyle/>
                    <a:p>
                      <a:pPr marL="0" lvl="0" indent="0" algn="l" rtl="0">
                        <a:spcBef>
                          <a:spcPts val="0"/>
                        </a:spcBef>
                        <a:spcAft>
                          <a:spcPts val="0"/>
                        </a:spcAft>
                        <a:buNone/>
                      </a:pPr>
                      <a:r>
                        <a:rPr lang="en" sz="1200" b="1">
                          <a:solidFill>
                            <a:schemeClr val="dk1"/>
                          </a:solidFill>
                          <a:latin typeface="Archivo"/>
                          <a:ea typeface="Archivo"/>
                          <a:cs typeface="Archivo"/>
                          <a:sym typeface="Archivo"/>
                        </a:rPr>
                        <a:t>Product launch</a:t>
                      </a:r>
                      <a:endParaRPr sz="1200" b="1">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1/16/20XX</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6/30/20XX</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Sales team</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$50,000</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$500,000</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5"/>
                  </a:ext>
                </a:extLst>
              </a:tr>
              <a:tr h="473600">
                <a:tc>
                  <a:txBody>
                    <a:bodyPr/>
                    <a:lstStyle/>
                    <a:p>
                      <a:pPr marL="0" lvl="0" indent="0" algn="l" rtl="0">
                        <a:spcBef>
                          <a:spcPts val="0"/>
                        </a:spcBef>
                        <a:spcAft>
                          <a:spcPts val="0"/>
                        </a:spcAft>
                        <a:buNone/>
                      </a:pPr>
                      <a:r>
                        <a:rPr lang="en" sz="1200" b="1">
                          <a:solidFill>
                            <a:schemeClr val="dk1"/>
                          </a:solidFill>
                          <a:latin typeface="Archivo"/>
                          <a:ea typeface="Archivo"/>
                          <a:cs typeface="Archivo"/>
                          <a:sym typeface="Archivo"/>
                        </a:rPr>
                        <a:t>Post-launch support</a:t>
                      </a:r>
                      <a:endParaRPr sz="1200" b="1">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7/1/20XX</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8/15/20XX</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Support team</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$50,000</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$800,000</a:t>
                      </a:r>
                      <a:endParaRPr sz="12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6"/>
                  </a:ext>
                </a:extLst>
              </a:tr>
            </a:tbl>
          </a:graphicData>
        </a:graphic>
      </p:graphicFrame>
      <p:sp>
        <p:nvSpPr>
          <p:cNvPr id="2" name="Slide Number Placeholder 1">
            <a:extLst>
              <a:ext uri="{FF2B5EF4-FFF2-40B4-BE49-F238E27FC236}">
                <a16:creationId xmlns:a16="http://schemas.microsoft.com/office/drawing/2014/main" id="{3D183ECD-B1E4-4242-19A7-2312F35E7EE0}"/>
              </a:ext>
            </a:extLst>
          </p:cNvPr>
          <p:cNvSpPr>
            <a:spLocks noGrp="1"/>
          </p:cNvSpPr>
          <p:nvPr>
            <p:ph type="sldNum" sz="quarter" idx="11"/>
          </p:nvPr>
        </p:nvSpPr>
        <p:spPr/>
        <p:txBody>
          <a:bodyPr/>
          <a:lstStyle/>
          <a:p>
            <a:fld id="{8BC8727B-4240-4963-929A-A961B0E9EF8D}" type="slidenum">
              <a:rPr lang="pt-PT" smtClean="0"/>
              <a:t>38</a:t>
            </a:fld>
            <a:endParaRPr lang="pt-PT"/>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1"/>
          <p:cNvSpPr/>
          <p:nvPr/>
        </p:nvSpPr>
        <p:spPr>
          <a:xfrm>
            <a:off x="719988" y="1414696"/>
            <a:ext cx="1626600" cy="31893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294" name="Google Shape;294;p41"/>
          <p:cNvSpPr txBox="1">
            <a:spLocks noGrp="1"/>
          </p:cNvSpPr>
          <p:nvPr>
            <p:ph type="title"/>
          </p:nvPr>
        </p:nvSpPr>
        <p:spPr>
          <a:xfrm>
            <a:off x="720000" y="398050"/>
            <a:ext cx="7704000" cy="7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TO SHOW IN A MOCKUP</a:t>
            </a:r>
            <a:endParaRPr/>
          </a:p>
        </p:txBody>
      </p:sp>
      <p:sp>
        <p:nvSpPr>
          <p:cNvPr id="295" name="Google Shape;295;p41"/>
          <p:cNvSpPr txBox="1">
            <a:spLocks noGrp="1"/>
          </p:cNvSpPr>
          <p:nvPr>
            <p:ph type="subTitle" idx="1"/>
          </p:nvPr>
        </p:nvSpPr>
        <p:spPr>
          <a:xfrm>
            <a:off x="2691350" y="1591947"/>
            <a:ext cx="4071900" cy="22656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AutoNum type="arabicPeriod"/>
            </a:pPr>
            <a:r>
              <a:rPr lang="en" dirty="0"/>
              <a:t>Product/website description: A brief overview of the product/website, including its key features, dimensions, and materials used</a:t>
            </a:r>
            <a:endParaRPr dirty="0"/>
          </a:p>
          <a:p>
            <a:pPr marL="457200" lvl="0" indent="-304800" algn="l" rtl="0">
              <a:spcBef>
                <a:spcPts val="1000"/>
              </a:spcBef>
              <a:spcAft>
                <a:spcPts val="0"/>
              </a:spcAft>
              <a:buSzPts val="1200"/>
              <a:buAutoNum type="arabicPeriod"/>
            </a:pPr>
            <a:r>
              <a:rPr lang="en" dirty="0"/>
              <a:t>Features and benefits: A detailed explanation of the product's/website's features and how they will benefit the user</a:t>
            </a:r>
            <a:endParaRPr dirty="0"/>
          </a:p>
          <a:p>
            <a:pPr marL="457200" lvl="0" indent="-304800" algn="l" rtl="0">
              <a:spcBef>
                <a:spcPts val="1000"/>
              </a:spcBef>
              <a:spcAft>
                <a:spcPts val="1000"/>
              </a:spcAft>
              <a:buSzPts val="1200"/>
              <a:buAutoNum type="arabicPeriod"/>
            </a:pPr>
            <a:r>
              <a:rPr lang="en" dirty="0"/>
              <a:t>Technical specifications: A list of the product's/website's technical specifications, such as dimensions, weight, power requirements, connectivity options and hosting platform</a:t>
            </a:r>
            <a:endParaRPr dirty="0"/>
          </a:p>
        </p:txBody>
      </p:sp>
      <p:pic>
        <p:nvPicPr>
          <p:cNvPr id="296" name="Google Shape;296;p41"/>
          <p:cNvPicPr preferRelativeResize="0"/>
          <p:nvPr/>
        </p:nvPicPr>
        <p:blipFill rotWithShape="1">
          <a:blip r:embed="rId3">
            <a:alphaModFix/>
          </a:blip>
          <a:srcRect l="62864" t="5180" r="7776" b="5189"/>
          <a:stretch/>
        </p:blipFill>
        <p:spPr>
          <a:xfrm>
            <a:off x="792787" y="1509578"/>
            <a:ext cx="1481027" cy="2825949"/>
          </a:xfrm>
          <a:prstGeom prst="rect">
            <a:avLst/>
          </a:prstGeom>
          <a:noFill/>
          <a:ln w="19050" cap="flat" cmpd="sng">
            <a:solidFill>
              <a:schemeClr val="lt1"/>
            </a:solidFill>
            <a:prstDash val="solid"/>
            <a:miter lim="8000"/>
            <a:headEnd type="none" w="sm" len="sm"/>
            <a:tailEnd type="none" w="sm" len="sm"/>
          </a:ln>
        </p:spPr>
      </p:pic>
      <p:grpSp>
        <p:nvGrpSpPr>
          <p:cNvPr id="297" name="Google Shape;297;p41"/>
          <p:cNvGrpSpPr/>
          <p:nvPr/>
        </p:nvGrpSpPr>
        <p:grpSpPr>
          <a:xfrm>
            <a:off x="1315349" y="1624559"/>
            <a:ext cx="435877" cy="61157"/>
            <a:chOff x="3077582" y="4038975"/>
            <a:chExt cx="881093" cy="123625"/>
          </a:xfrm>
        </p:grpSpPr>
        <p:sp>
          <p:nvSpPr>
            <p:cNvPr id="298" name="Google Shape;298;p41"/>
            <p:cNvSpPr/>
            <p:nvPr/>
          </p:nvSpPr>
          <p:spPr>
            <a:xfrm>
              <a:off x="3077582" y="4039000"/>
              <a:ext cx="664800" cy="1236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299" name="Google Shape;299;p41"/>
            <p:cNvSpPr/>
            <p:nvPr/>
          </p:nvSpPr>
          <p:spPr>
            <a:xfrm>
              <a:off x="3835075" y="4038975"/>
              <a:ext cx="123600" cy="1236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sp>
        <p:nvSpPr>
          <p:cNvPr id="2" name="Slide Number Placeholder 1">
            <a:extLst>
              <a:ext uri="{FF2B5EF4-FFF2-40B4-BE49-F238E27FC236}">
                <a16:creationId xmlns:a16="http://schemas.microsoft.com/office/drawing/2014/main" id="{686044EA-73E5-108C-BEE9-C2E0CBF81AFD}"/>
              </a:ext>
            </a:extLst>
          </p:cNvPr>
          <p:cNvSpPr>
            <a:spLocks noGrp="1"/>
          </p:cNvSpPr>
          <p:nvPr>
            <p:ph type="sldNum" sz="quarter" idx="11"/>
          </p:nvPr>
        </p:nvSpPr>
        <p:spPr/>
        <p:txBody>
          <a:bodyPr/>
          <a:lstStyle/>
          <a:p>
            <a:fld id="{8BC8727B-4240-4963-929A-A961B0E9EF8D}" type="slidenum">
              <a:rPr lang="pt-PT" smtClean="0"/>
              <a:t>39</a:t>
            </a:fld>
            <a:endParaRPr lang="pt-PT"/>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74B141-9BD4-65C7-A497-1DC21ADA6C6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2E669C-5C19-A4F5-2647-3FFA812A6ECF}"/>
              </a:ext>
            </a:extLst>
          </p:cNvPr>
          <p:cNvSpPr>
            <a:spLocks noGrp="1"/>
          </p:cNvSpPr>
          <p:nvPr>
            <p:ph type="title"/>
          </p:nvPr>
        </p:nvSpPr>
        <p:spPr/>
        <p:txBody>
          <a:bodyPr/>
          <a:lstStyle/>
          <a:p>
            <a:r>
              <a:rPr lang="pt-PT" dirty="0"/>
              <a:t>Background:</a:t>
            </a:r>
            <a:r>
              <a:rPr lang="pt-PT" b="0" dirty="0"/>
              <a:t> Hard </a:t>
            </a:r>
            <a:r>
              <a:rPr lang="pt-PT" b="0" dirty="0" err="1"/>
              <a:t>and</a:t>
            </a:r>
            <a:r>
              <a:rPr lang="pt-PT" b="0" dirty="0"/>
              <a:t> Soft </a:t>
            </a:r>
            <a:r>
              <a:rPr lang="pt-PT" b="0" dirty="0" err="1"/>
              <a:t>Constraints</a:t>
            </a:r>
            <a:endParaRPr lang="pt-PT" b="0" dirty="0"/>
          </a:p>
        </p:txBody>
      </p:sp>
      <p:sp>
        <p:nvSpPr>
          <p:cNvPr id="4" name="Slide Number Placeholder 3">
            <a:extLst>
              <a:ext uri="{FF2B5EF4-FFF2-40B4-BE49-F238E27FC236}">
                <a16:creationId xmlns:a16="http://schemas.microsoft.com/office/drawing/2014/main" id="{69D66002-E399-36AD-4EFE-30132597C68C}"/>
              </a:ext>
            </a:extLst>
          </p:cNvPr>
          <p:cNvSpPr>
            <a:spLocks noGrp="1"/>
          </p:cNvSpPr>
          <p:nvPr>
            <p:ph type="sldNum" sz="quarter" idx="11"/>
          </p:nvPr>
        </p:nvSpPr>
        <p:spPr/>
        <p:txBody>
          <a:bodyPr/>
          <a:lstStyle/>
          <a:p>
            <a:fld id="{8BC8727B-4240-4963-929A-A961B0E9EF8D}" type="slidenum">
              <a:rPr lang="pt-PT" smtClean="0"/>
              <a:t>4</a:t>
            </a:fld>
            <a:endParaRPr lang="pt-PT"/>
          </a:p>
        </p:txBody>
      </p:sp>
      <p:pic>
        <p:nvPicPr>
          <p:cNvPr id="6" name="Picture 5" descr="A calendar with different colored squares&#10;&#10;AI-generated content may be incorrect.">
            <a:extLst>
              <a:ext uri="{FF2B5EF4-FFF2-40B4-BE49-F238E27FC236}">
                <a16:creationId xmlns:a16="http://schemas.microsoft.com/office/drawing/2014/main" id="{63AF488A-49D8-73BA-70D7-B58B0495E389}"/>
              </a:ext>
            </a:extLst>
          </p:cNvPr>
          <p:cNvPicPr>
            <a:picLocks noChangeAspect="1"/>
          </p:cNvPicPr>
          <p:nvPr/>
        </p:nvPicPr>
        <p:blipFill>
          <a:blip r:embed="rId3"/>
          <a:stretch>
            <a:fillRect/>
          </a:stretch>
        </p:blipFill>
        <p:spPr>
          <a:xfrm>
            <a:off x="2699530" y="2827382"/>
            <a:ext cx="3653589" cy="1918068"/>
          </a:xfrm>
          <a:prstGeom prst="rect">
            <a:avLst/>
          </a:prstGeom>
        </p:spPr>
      </p:pic>
      <p:sp>
        <p:nvSpPr>
          <p:cNvPr id="8" name="TextBox 7">
            <a:extLst>
              <a:ext uri="{FF2B5EF4-FFF2-40B4-BE49-F238E27FC236}">
                <a16:creationId xmlns:a16="http://schemas.microsoft.com/office/drawing/2014/main" id="{29AE23FA-79A6-0986-4BAF-1C30590CC3EA}"/>
              </a:ext>
            </a:extLst>
          </p:cNvPr>
          <p:cNvSpPr txBox="1"/>
          <p:nvPr/>
        </p:nvSpPr>
        <p:spPr>
          <a:xfrm>
            <a:off x="628650" y="1206020"/>
            <a:ext cx="7795350" cy="1585049"/>
          </a:xfrm>
          <a:prstGeom prst="rect">
            <a:avLst/>
          </a:prstGeom>
          <a:noFill/>
        </p:spPr>
        <p:txBody>
          <a:bodyPr wrap="square">
            <a:spAutoFit/>
          </a:bodyPr>
          <a:lstStyle/>
          <a:p>
            <a:pPr lvl="2"/>
            <a:r>
              <a:rPr lang="en-US" sz="1200" b="1" dirty="0">
                <a:latin typeface="Archivo"/>
              </a:rPr>
              <a:t>Hard constraints: </a:t>
            </a:r>
          </a:p>
          <a:p>
            <a:pPr marL="275850" lvl="2" indent="-171450">
              <a:spcBef>
                <a:spcPts val="600"/>
              </a:spcBef>
              <a:buFont typeface="Arial" panose="020B0604020202020204" pitchFamily="34" charset="0"/>
              <a:buChar char="•"/>
            </a:pPr>
            <a:r>
              <a:rPr lang="en-US" sz="1200" dirty="0">
                <a:latin typeface="Archivo"/>
              </a:rPr>
              <a:t>Ensure the feasibility of the timetable and must be strictly satisfied. </a:t>
            </a:r>
          </a:p>
          <a:p>
            <a:pPr marL="275850" lvl="2" indent="-171450">
              <a:spcBef>
                <a:spcPts val="600"/>
              </a:spcBef>
              <a:buFont typeface="Arial" panose="020B0604020202020204" pitchFamily="34" charset="0"/>
              <a:buChar char="•"/>
            </a:pPr>
            <a:r>
              <a:rPr lang="en-US" sz="1200" b="1" dirty="0">
                <a:latin typeface="Archivo"/>
              </a:rPr>
              <a:t>Example: </a:t>
            </a:r>
            <a:r>
              <a:rPr lang="en-US" sz="1200" dirty="0">
                <a:latin typeface="Archivo"/>
              </a:rPr>
              <a:t>Avoid overlapping events for the same student or a lecturer. </a:t>
            </a:r>
            <a:endParaRPr lang="en-US" sz="1050" dirty="0">
              <a:latin typeface="Archivo"/>
            </a:endParaRPr>
          </a:p>
          <a:p>
            <a:pPr lvl="2">
              <a:spcBef>
                <a:spcPts val="600"/>
              </a:spcBef>
            </a:pPr>
            <a:r>
              <a:rPr lang="en-US" sz="1200" b="1" dirty="0">
                <a:latin typeface="Archivo"/>
              </a:rPr>
              <a:t>Soft constraints: </a:t>
            </a:r>
          </a:p>
          <a:p>
            <a:pPr marL="275850" lvl="2" indent="-171450">
              <a:spcBef>
                <a:spcPts val="600"/>
              </a:spcBef>
              <a:buFont typeface="Arial" panose="020B0604020202020204" pitchFamily="34" charset="0"/>
              <a:buChar char="•"/>
            </a:pPr>
            <a:r>
              <a:rPr lang="en-US" sz="1200" dirty="0">
                <a:latin typeface="Archivo"/>
              </a:rPr>
              <a:t>Represent preferences to improve the quality of the solution without being mandatory. </a:t>
            </a:r>
          </a:p>
          <a:p>
            <a:pPr marL="275850" lvl="2" indent="-171450">
              <a:spcBef>
                <a:spcPts val="600"/>
              </a:spcBef>
              <a:buFont typeface="Arial" panose="020B0604020202020204" pitchFamily="34" charset="0"/>
              <a:buChar char="•"/>
            </a:pPr>
            <a:r>
              <a:rPr lang="en-US" sz="1200" b="1" dirty="0">
                <a:latin typeface="Archivo"/>
              </a:rPr>
              <a:t>Example: </a:t>
            </a:r>
            <a:r>
              <a:rPr lang="en-US" sz="1200" dirty="0">
                <a:latin typeface="Archivo"/>
              </a:rPr>
              <a:t>Minimizing gaps in students’ timetables to ensure a more compact timetable.</a:t>
            </a:r>
            <a:endParaRPr lang="pt-PT" sz="1200" dirty="0">
              <a:latin typeface="Archivo"/>
            </a:endParaRPr>
          </a:p>
        </p:txBody>
      </p:sp>
      <p:sp>
        <p:nvSpPr>
          <p:cNvPr id="9" name="TextBox 8">
            <a:extLst>
              <a:ext uri="{FF2B5EF4-FFF2-40B4-BE49-F238E27FC236}">
                <a16:creationId xmlns:a16="http://schemas.microsoft.com/office/drawing/2014/main" id="{1DBDF8C5-F93D-5DC2-41F4-C8DD753B9338}"/>
              </a:ext>
            </a:extLst>
          </p:cNvPr>
          <p:cNvSpPr txBox="1"/>
          <p:nvPr/>
        </p:nvSpPr>
        <p:spPr>
          <a:xfrm>
            <a:off x="3438635" y="4725968"/>
            <a:ext cx="2175378" cy="230832"/>
          </a:xfrm>
          <a:prstGeom prst="rect">
            <a:avLst/>
          </a:prstGeom>
          <a:noFill/>
        </p:spPr>
        <p:txBody>
          <a:bodyPr wrap="square" rtlCol="0">
            <a:spAutoFit/>
          </a:bodyPr>
          <a:lstStyle/>
          <a:p>
            <a:r>
              <a:rPr lang="pt-PT" sz="900" b="1" dirty="0">
                <a:latin typeface="Archivo"/>
              </a:rPr>
              <a:t>Fig. 2 </a:t>
            </a:r>
            <a:r>
              <a:rPr lang="pt-PT" sz="900" dirty="0">
                <a:latin typeface="Archivo"/>
              </a:rPr>
              <a:t>– Hard </a:t>
            </a:r>
            <a:r>
              <a:rPr lang="pt-PT" sz="900" dirty="0" err="1">
                <a:latin typeface="Archivo"/>
              </a:rPr>
              <a:t>and</a:t>
            </a:r>
            <a:r>
              <a:rPr lang="pt-PT" sz="900" dirty="0">
                <a:latin typeface="Archivo"/>
              </a:rPr>
              <a:t> soft </a:t>
            </a:r>
            <a:r>
              <a:rPr lang="pt-PT" sz="900" dirty="0" err="1">
                <a:latin typeface="Archivo"/>
              </a:rPr>
              <a:t>constraints</a:t>
            </a:r>
            <a:r>
              <a:rPr lang="pt-PT" sz="900" dirty="0">
                <a:latin typeface="Archivo"/>
              </a:rPr>
              <a:t> </a:t>
            </a:r>
            <a:r>
              <a:rPr lang="pt-PT" sz="900" dirty="0" err="1">
                <a:latin typeface="Archivo"/>
              </a:rPr>
              <a:t>example</a:t>
            </a:r>
            <a:r>
              <a:rPr lang="pt-PT" sz="900" dirty="0">
                <a:latin typeface="Archivo"/>
              </a:rPr>
              <a:t>.</a:t>
            </a:r>
          </a:p>
        </p:txBody>
      </p:sp>
    </p:spTree>
    <p:extLst>
      <p:ext uri="{BB962C8B-B14F-4D97-AF65-F5344CB8AC3E}">
        <p14:creationId xmlns:p14="http://schemas.microsoft.com/office/powerpoint/2010/main" val="360807105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42"/>
          <p:cNvSpPr txBox="1">
            <a:spLocks noGrp="1"/>
          </p:cNvSpPr>
          <p:nvPr>
            <p:ph type="title"/>
          </p:nvPr>
        </p:nvSpPr>
        <p:spPr>
          <a:xfrm>
            <a:off x="720000" y="398050"/>
            <a:ext cx="7704000" cy="7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PROJECT TIMELINE</a:t>
            </a:r>
            <a:endParaRPr/>
          </a:p>
        </p:txBody>
      </p:sp>
      <p:sp>
        <p:nvSpPr>
          <p:cNvPr id="305" name="Google Shape;305;p42"/>
          <p:cNvSpPr txBox="1"/>
          <p:nvPr/>
        </p:nvSpPr>
        <p:spPr>
          <a:xfrm flipH="1">
            <a:off x="2513750" y="1405375"/>
            <a:ext cx="2194200" cy="85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191919"/>
                </a:solidFill>
                <a:latin typeface="Archivo"/>
                <a:ea typeface="Archivo"/>
                <a:cs typeface="Archivo"/>
                <a:sym typeface="Archivo"/>
              </a:rPr>
              <a:t>Conduct market research and analyze the target audience to identify opportunities</a:t>
            </a:r>
            <a:endParaRPr sz="1200">
              <a:solidFill>
                <a:srgbClr val="191919"/>
              </a:solidFill>
              <a:latin typeface="Archivo"/>
              <a:ea typeface="Archivo"/>
              <a:cs typeface="Archivo"/>
              <a:sym typeface="Archivo"/>
            </a:endParaRPr>
          </a:p>
        </p:txBody>
      </p:sp>
      <p:sp>
        <p:nvSpPr>
          <p:cNvPr id="306" name="Google Shape;306;p42"/>
          <p:cNvSpPr txBox="1"/>
          <p:nvPr/>
        </p:nvSpPr>
        <p:spPr>
          <a:xfrm flipH="1">
            <a:off x="2513750" y="2398800"/>
            <a:ext cx="2194200" cy="85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rchivo"/>
                <a:ea typeface="Archivo"/>
                <a:cs typeface="Archivo"/>
                <a:sym typeface="Archivo"/>
              </a:rPr>
              <a:t>Create the product or service by defining features, design, and functionality</a:t>
            </a:r>
            <a:endParaRPr sz="1200">
              <a:solidFill>
                <a:schemeClr val="dk1"/>
              </a:solidFill>
              <a:latin typeface="Archivo"/>
              <a:ea typeface="Archivo"/>
              <a:cs typeface="Archivo"/>
              <a:sym typeface="Archivo"/>
            </a:endParaRPr>
          </a:p>
        </p:txBody>
      </p:sp>
      <p:sp>
        <p:nvSpPr>
          <p:cNvPr id="307" name="Google Shape;307;p42"/>
          <p:cNvSpPr txBox="1"/>
          <p:nvPr/>
        </p:nvSpPr>
        <p:spPr>
          <a:xfrm flipH="1">
            <a:off x="5624325" y="3392225"/>
            <a:ext cx="2194200" cy="85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rchivo"/>
                <a:ea typeface="Archivo"/>
                <a:cs typeface="Archivo"/>
                <a:sym typeface="Archivo"/>
              </a:rPr>
              <a:t>Execute a marketing campaign to promote the product to the target audience</a:t>
            </a:r>
            <a:endParaRPr sz="1200">
              <a:solidFill>
                <a:schemeClr val="dk1"/>
              </a:solidFill>
              <a:latin typeface="Archivo"/>
              <a:ea typeface="Archivo"/>
              <a:cs typeface="Archivo"/>
              <a:sym typeface="Archivo"/>
            </a:endParaRPr>
          </a:p>
        </p:txBody>
      </p:sp>
      <p:sp>
        <p:nvSpPr>
          <p:cNvPr id="308" name="Google Shape;308;p42"/>
          <p:cNvSpPr txBox="1"/>
          <p:nvPr/>
        </p:nvSpPr>
        <p:spPr>
          <a:xfrm flipH="1">
            <a:off x="5624325" y="2398800"/>
            <a:ext cx="2194200" cy="85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rchivo"/>
                <a:ea typeface="Archivo"/>
                <a:cs typeface="Archivo"/>
                <a:sym typeface="Archivo"/>
              </a:rPr>
              <a:t>Release the product or service to the market with a comprehensive launch plan</a:t>
            </a:r>
            <a:endParaRPr sz="1200">
              <a:solidFill>
                <a:schemeClr val="dk1"/>
              </a:solidFill>
              <a:latin typeface="Archivo"/>
              <a:ea typeface="Archivo"/>
              <a:cs typeface="Archivo"/>
              <a:sym typeface="Archivo"/>
            </a:endParaRPr>
          </a:p>
        </p:txBody>
      </p:sp>
      <p:sp>
        <p:nvSpPr>
          <p:cNvPr id="309" name="Google Shape;309;p42"/>
          <p:cNvSpPr txBox="1"/>
          <p:nvPr/>
        </p:nvSpPr>
        <p:spPr>
          <a:xfrm flipH="1">
            <a:off x="2513750" y="3392225"/>
            <a:ext cx="2194200" cy="85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rchivo"/>
                <a:ea typeface="Archivo"/>
                <a:cs typeface="Archivo"/>
                <a:sym typeface="Archivo"/>
              </a:rPr>
              <a:t>Test the product with a group of users to receive feedback and improve the product</a:t>
            </a:r>
            <a:endParaRPr sz="1200">
              <a:solidFill>
                <a:schemeClr val="dk1"/>
              </a:solidFill>
              <a:latin typeface="Archivo"/>
              <a:ea typeface="Archivo"/>
              <a:cs typeface="Archivo"/>
              <a:sym typeface="Archivo"/>
            </a:endParaRPr>
          </a:p>
        </p:txBody>
      </p:sp>
      <p:sp>
        <p:nvSpPr>
          <p:cNvPr id="310" name="Google Shape;310;p42"/>
          <p:cNvSpPr txBox="1"/>
          <p:nvPr/>
        </p:nvSpPr>
        <p:spPr>
          <a:xfrm flipH="1">
            <a:off x="5624325" y="1405375"/>
            <a:ext cx="2194200" cy="85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rchivo"/>
                <a:ea typeface="Archivo"/>
                <a:cs typeface="Archivo"/>
                <a:sym typeface="Archivo"/>
              </a:rPr>
              <a:t>Provide customer support to ensure customer satisfaction</a:t>
            </a:r>
            <a:endParaRPr sz="1200">
              <a:solidFill>
                <a:schemeClr val="dk1"/>
              </a:solidFill>
              <a:latin typeface="Archivo"/>
              <a:ea typeface="Archivo"/>
              <a:cs typeface="Archivo"/>
              <a:sym typeface="Archivo"/>
            </a:endParaRPr>
          </a:p>
        </p:txBody>
      </p:sp>
      <p:sp>
        <p:nvSpPr>
          <p:cNvPr id="311" name="Google Shape;311;p42"/>
          <p:cNvSpPr/>
          <p:nvPr/>
        </p:nvSpPr>
        <p:spPr>
          <a:xfrm>
            <a:off x="2056722" y="1670125"/>
            <a:ext cx="322500" cy="322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12" name="Google Shape;312;p42"/>
          <p:cNvSpPr/>
          <p:nvPr/>
        </p:nvSpPr>
        <p:spPr>
          <a:xfrm>
            <a:off x="5167222" y="1670125"/>
            <a:ext cx="322500" cy="322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13" name="Google Shape;313;p42"/>
          <p:cNvSpPr/>
          <p:nvPr/>
        </p:nvSpPr>
        <p:spPr>
          <a:xfrm>
            <a:off x="2056722" y="2663550"/>
            <a:ext cx="322500" cy="322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14" name="Google Shape;314;p42"/>
          <p:cNvSpPr/>
          <p:nvPr/>
        </p:nvSpPr>
        <p:spPr>
          <a:xfrm>
            <a:off x="5167222" y="2663550"/>
            <a:ext cx="322500" cy="322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15" name="Google Shape;315;p42"/>
          <p:cNvSpPr/>
          <p:nvPr/>
        </p:nvSpPr>
        <p:spPr>
          <a:xfrm>
            <a:off x="2056722" y="3656975"/>
            <a:ext cx="322500" cy="322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16" name="Google Shape;316;p42"/>
          <p:cNvSpPr/>
          <p:nvPr/>
        </p:nvSpPr>
        <p:spPr>
          <a:xfrm>
            <a:off x="5167222" y="3656975"/>
            <a:ext cx="322500" cy="322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cxnSp>
        <p:nvCxnSpPr>
          <p:cNvPr id="317" name="Google Shape;317;p42"/>
          <p:cNvCxnSpPr>
            <a:stCxn id="311" idx="2"/>
            <a:endCxn id="313" idx="0"/>
          </p:cNvCxnSpPr>
          <p:nvPr/>
        </p:nvCxnSpPr>
        <p:spPr>
          <a:xfrm>
            <a:off x="2217972" y="1992625"/>
            <a:ext cx="0" cy="670800"/>
          </a:xfrm>
          <a:prstGeom prst="straightConnector1">
            <a:avLst/>
          </a:prstGeom>
          <a:noFill/>
          <a:ln w="19050" cap="flat" cmpd="sng">
            <a:solidFill>
              <a:schemeClr val="dk1"/>
            </a:solidFill>
            <a:prstDash val="solid"/>
            <a:round/>
            <a:headEnd type="none" w="med" len="med"/>
            <a:tailEnd type="none" w="med" len="med"/>
          </a:ln>
        </p:spPr>
      </p:cxnSp>
      <p:cxnSp>
        <p:nvCxnSpPr>
          <p:cNvPr id="318" name="Google Shape;318;p42"/>
          <p:cNvCxnSpPr>
            <a:stCxn id="313" idx="2"/>
            <a:endCxn id="315" idx="0"/>
          </p:cNvCxnSpPr>
          <p:nvPr/>
        </p:nvCxnSpPr>
        <p:spPr>
          <a:xfrm>
            <a:off x="2217972" y="2986050"/>
            <a:ext cx="0" cy="670800"/>
          </a:xfrm>
          <a:prstGeom prst="straightConnector1">
            <a:avLst/>
          </a:prstGeom>
          <a:noFill/>
          <a:ln w="19050" cap="flat" cmpd="sng">
            <a:solidFill>
              <a:schemeClr val="dk1"/>
            </a:solidFill>
            <a:prstDash val="solid"/>
            <a:round/>
            <a:headEnd type="none" w="med" len="med"/>
            <a:tailEnd type="none" w="med" len="med"/>
          </a:ln>
        </p:spPr>
      </p:cxnSp>
      <p:cxnSp>
        <p:nvCxnSpPr>
          <p:cNvPr id="319" name="Google Shape;319;p42"/>
          <p:cNvCxnSpPr>
            <a:stCxn id="315" idx="2"/>
            <a:endCxn id="316" idx="2"/>
          </p:cNvCxnSpPr>
          <p:nvPr/>
        </p:nvCxnSpPr>
        <p:spPr>
          <a:xfrm rot="-5400000" flipH="1">
            <a:off x="3772872" y="2424575"/>
            <a:ext cx="600" cy="3110400"/>
          </a:xfrm>
          <a:prstGeom prst="bentConnector3">
            <a:avLst>
              <a:gd name="adj1" fmla="val 103525000"/>
            </a:avLst>
          </a:prstGeom>
          <a:noFill/>
          <a:ln w="19050" cap="flat" cmpd="sng">
            <a:solidFill>
              <a:schemeClr val="dk1"/>
            </a:solidFill>
            <a:prstDash val="solid"/>
            <a:miter lim="8000"/>
            <a:headEnd type="none" w="med" len="med"/>
            <a:tailEnd type="none" w="med" len="med"/>
          </a:ln>
        </p:spPr>
      </p:cxnSp>
      <p:cxnSp>
        <p:nvCxnSpPr>
          <p:cNvPr id="320" name="Google Shape;320;p42"/>
          <p:cNvCxnSpPr>
            <a:stCxn id="316" idx="0"/>
            <a:endCxn id="314" idx="2"/>
          </p:cNvCxnSpPr>
          <p:nvPr/>
        </p:nvCxnSpPr>
        <p:spPr>
          <a:xfrm rot="-5400000">
            <a:off x="4993372" y="3321275"/>
            <a:ext cx="670800" cy="600"/>
          </a:xfrm>
          <a:prstGeom prst="bentConnector3">
            <a:avLst>
              <a:gd name="adj1" fmla="val 50009"/>
            </a:avLst>
          </a:prstGeom>
          <a:noFill/>
          <a:ln w="19050" cap="flat" cmpd="sng">
            <a:solidFill>
              <a:schemeClr val="dk1"/>
            </a:solidFill>
            <a:prstDash val="solid"/>
            <a:round/>
            <a:headEnd type="none" w="med" len="med"/>
            <a:tailEnd type="none" w="med" len="med"/>
          </a:ln>
        </p:spPr>
      </p:cxnSp>
      <p:cxnSp>
        <p:nvCxnSpPr>
          <p:cNvPr id="321" name="Google Shape;321;p42"/>
          <p:cNvCxnSpPr>
            <a:stCxn id="314" idx="0"/>
            <a:endCxn id="312" idx="2"/>
          </p:cNvCxnSpPr>
          <p:nvPr/>
        </p:nvCxnSpPr>
        <p:spPr>
          <a:xfrm rot="-5400000">
            <a:off x="4993372" y="2327850"/>
            <a:ext cx="670800" cy="600"/>
          </a:xfrm>
          <a:prstGeom prst="bentConnector3">
            <a:avLst>
              <a:gd name="adj1" fmla="val 50009"/>
            </a:avLst>
          </a:prstGeom>
          <a:noFill/>
          <a:ln w="19050" cap="flat" cmpd="sng">
            <a:solidFill>
              <a:schemeClr val="dk1"/>
            </a:solidFill>
            <a:prstDash val="solid"/>
            <a:round/>
            <a:headEnd type="none" w="med" len="med"/>
            <a:tailEnd type="none" w="med" len="med"/>
          </a:ln>
        </p:spPr>
      </p:cxnSp>
      <p:sp>
        <p:nvSpPr>
          <p:cNvPr id="2" name="Slide Number Placeholder 1">
            <a:extLst>
              <a:ext uri="{FF2B5EF4-FFF2-40B4-BE49-F238E27FC236}">
                <a16:creationId xmlns:a16="http://schemas.microsoft.com/office/drawing/2014/main" id="{82751E8D-45D5-B34A-C6F8-9946C7811B4B}"/>
              </a:ext>
            </a:extLst>
          </p:cNvPr>
          <p:cNvSpPr>
            <a:spLocks noGrp="1"/>
          </p:cNvSpPr>
          <p:nvPr>
            <p:ph type="sldNum" sz="quarter" idx="11"/>
          </p:nvPr>
        </p:nvSpPr>
        <p:spPr/>
        <p:txBody>
          <a:bodyPr/>
          <a:lstStyle/>
          <a:p>
            <a:fld id="{8BC8727B-4240-4963-929A-A961B0E9EF8D}" type="slidenum">
              <a:rPr lang="pt-PT" smtClean="0"/>
              <a:t>40</a:t>
            </a:fld>
            <a:endParaRPr lang="pt-PT"/>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43"/>
          <p:cNvSpPr txBox="1">
            <a:spLocks noGrp="1"/>
          </p:cNvSpPr>
          <p:nvPr>
            <p:ph type="title"/>
          </p:nvPr>
        </p:nvSpPr>
        <p:spPr>
          <a:xfrm>
            <a:off x="720000" y="398050"/>
            <a:ext cx="7704000" cy="7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PROJECT ROADMAP</a:t>
            </a:r>
            <a:endParaRPr/>
          </a:p>
        </p:txBody>
      </p:sp>
      <p:graphicFrame>
        <p:nvGraphicFramePr>
          <p:cNvPr id="327" name="Google Shape;327;p43"/>
          <p:cNvGraphicFramePr/>
          <p:nvPr/>
        </p:nvGraphicFramePr>
        <p:xfrm>
          <a:off x="726875" y="1452988"/>
          <a:ext cx="7704050" cy="3146650"/>
        </p:xfrm>
        <a:graphic>
          <a:graphicData uri="http://schemas.openxmlformats.org/drawingml/2006/table">
            <a:tbl>
              <a:tblPr>
                <a:noFill/>
                <a:tableStyleId>{83093372-93BF-4487-8E6D-6DADF9529F26}</a:tableStyleId>
              </a:tblPr>
              <a:tblGrid>
                <a:gridCol w="1361775">
                  <a:extLst>
                    <a:ext uri="{9D8B030D-6E8A-4147-A177-3AD203B41FA5}">
                      <a16:colId xmlns:a16="http://schemas.microsoft.com/office/drawing/2014/main" val="20000"/>
                    </a:ext>
                  </a:extLst>
                </a:gridCol>
                <a:gridCol w="2208575">
                  <a:extLst>
                    <a:ext uri="{9D8B030D-6E8A-4147-A177-3AD203B41FA5}">
                      <a16:colId xmlns:a16="http://schemas.microsoft.com/office/drawing/2014/main" val="20001"/>
                    </a:ext>
                  </a:extLst>
                </a:gridCol>
                <a:gridCol w="344475">
                  <a:extLst>
                    <a:ext uri="{9D8B030D-6E8A-4147-A177-3AD203B41FA5}">
                      <a16:colId xmlns:a16="http://schemas.microsoft.com/office/drawing/2014/main" val="20002"/>
                    </a:ext>
                  </a:extLst>
                </a:gridCol>
                <a:gridCol w="344475">
                  <a:extLst>
                    <a:ext uri="{9D8B030D-6E8A-4147-A177-3AD203B41FA5}">
                      <a16:colId xmlns:a16="http://schemas.microsoft.com/office/drawing/2014/main" val="20003"/>
                    </a:ext>
                  </a:extLst>
                </a:gridCol>
                <a:gridCol w="344475">
                  <a:extLst>
                    <a:ext uri="{9D8B030D-6E8A-4147-A177-3AD203B41FA5}">
                      <a16:colId xmlns:a16="http://schemas.microsoft.com/office/drawing/2014/main" val="20004"/>
                    </a:ext>
                  </a:extLst>
                </a:gridCol>
                <a:gridCol w="344475">
                  <a:extLst>
                    <a:ext uri="{9D8B030D-6E8A-4147-A177-3AD203B41FA5}">
                      <a16:colId xmlns:a16="http://schemas.microsoft.com/office/drawing/2014/main" val="20005"/>
                    </a:ext>
                  </a:extLst>
                </a:gridCol>
                <a:gridCol w="344475">
                  <a:extLst>
                    <a:ext uri="{9D8B030D-6E8A-4147-A177-3AD203B41FA5}">
                      <a16:colId xmlns:a16="http://schemas.microsoft.com/office/drawing/2014/main" val="20006"/>
                    </a:ext>
                  </a:extLst>
                </a:gridCol>
                <a:gridCol w="344475">
                  <a:extLst>
                    <a:ext uri="{9D8B030D-6E8A-4147-A177-3AD203B41FA5}">
                      <a16:colId xmlns:a16="http://schemas.microsoft.com/office/drawing/2014/main" val="20007"/>
                    </a:ext>
                  </a:extLst>
                </a:gridCol>
                <a:gridCol w="344475">
                  <a:extLst>
                    <a:ext uri="{9D8B030D-6E8A-4147-A177-3AD203B41FA5}">
                      <a16:colId xmlns:a16="http://schemas.microsoft.com/office/drawing/2014/main" val="20008"/>
                    </a:ext>
                  </a:extLst>
                </a:gridCol>
                <a:gridCol w="344475">
                  <a:extLst>
                    <a:ext uri="{9D8B030D-6E8A-4147-A177-3AD203B41FA5}">
                      <a16:colId xmlns:a16="http://schemas.microsoft.com/office/drawing/2014/main" val="20009"/>
                    </a:ext>
                  </a:extLst>
                </a:gridCol>
                <a:gridCol w="344475">
                  <a:extLst>
                    <a:ext uri="{9D8B030D-6E8A-4147-A177-3AD203B41FA5}">
                      <a16:colId xmlns:a16="http://schemas.microsoft.com/office/drawing/2014/main" val="20010"/>
                    </a:ext>
                  </a:extLst>
                </a:gridCol>
                <a:gridCol w="344475">
                  <a:extLst>
                    <a:ext uri="{9D8B030D-6E8A-4147-A177-3AD203B41FA5}">
                      <a16:colId xmlns:a16="http://schemas.microsoft.com/office/drawing/2014/main" val="20011"/>
                    </a:ext>
                  </a:extLst>
                </a:gridCol>
                <a:gridCol w="344475">
                  <a:extLst>
                    <a:ext uri="{9D8B030D-6E8A-4147-A177-3AD203B41FA5}">
                      <a16:colId xmlns:a16="http://schemas.microsoft.com/office/drawing/2014/main" val="20012"/>
                    </a:ext>
                  </a:extLst>
                </a:gridCol>
                <a:gridCol w="344475">
                  <a:extLst>
                    <a:ext uri="{9D8B030D-6E8A-4147-A177-3AD203B41FA5}">
                      <a16:colId xmlns:a16="http://schemas.microsoft.com/office/drawing/2014/main" val="20013"/>
                    </a:ext>
                  </a:extLst>
                </a:gridCol>
              </a:tblGrid>
              <a:tr h="441850">
                <a:tc>
                  <a:txBody>
                    <a:bodyPr/>
                    <a:lstStyle/>
                    <a:p>
                      <a:pPr marL="0" lvl="0" indent="0" algn="ctr" rtl="0">
                        <a:spcBef>
                          <a:spcPts val="0"/>
                        </a:spcBef>
                        <a:spcAft>
                          <a:spcPts val="0"/>
                        </a:spcAft>
                        <a:buNone/>
                      </a:pPr>
                      <a:r>
                        <a:rPr lang="en" sz="1200" b="1">
                          <a:solidFill>
                            <a:schemeClr val="dk1"/>
                          </a:solidFill>
                          <a:latin typeface="Archivo"/>
                          <a:ea typeface="Archivo"/>
                          <a:cs typeface="Archivo"/>
                          <a:sym typeface="Archivo"/>
                        </a:rPr>
                        <a:t>Initiative</a:t>
                      </a:r>
                      <a:endParaRPr sz="1200" b="1">
                        <a:solidFill>
                          <a:schemeClr val="dk1"/>
                        </a:solidFill>
                        <a:latin typeface="Archivo"/>
                        <a:ea typeface="Archivo"/>
                        <a:cs typeface="Archivo"/>
                        <a:sym typeface="Archivo"/>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Archivo"/>
                          <a:ea typeface="Archivo"/>
                          <a:cs typeface="Archivo"/>
                          <a:sym typeface="Archivo"/>
                        </a:rPr>
                        <a:t>Objective</a:t>
                      </a:r>
                      <a:endParaRPr sz="1200" b="1">
                        <a:solidFill>
                          <a:schemeClr val="dk1"/>
                        </a:solidFill>
                        <a:latin typeface="Archivo"/>
                        <a:ea typeface="Archivo"/>
                        <a:cs typeface="Archivo"/>
                        <a:sym typeface="Archivo"/>
                      </a:endParaRPr>
                    </a:p>
                  </a:txBody>
                  <a:tcPr marL="91425"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Archivo"/>
                          <a:ea typeface="Archivo"/>
                          <a:cs typeface="Archivo"/>
                          <a:sym typeface="Archivo"/>
                        </a:rPr>
                        <a:t>Jan</a:t>
                      </a:r>
                      <a:endParaRPr sz="1200" b="1">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Archivo"/>
                          <a:ea typeface="Archivo"/>
                          <a:cs typeface="Archivo"/>
                          <a:sym typeface="Archivo"/>
                        </a:rPr>
                        <a:t>Feb</a:t>
                      </a:r>
                      <a:endParaRPr sz="1200" b="1">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Archivo"/>
                          <a:ea typeface="Archivo"/>
                          <a:cs typeface="Archivo"/>
                          <a:sym typeface="Archivo"/>
                        </a:rPr>
                        <a:t>Mar</a:t>
                      </a:r>
                      <a:endParaRPr sz="1200" b="1">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Archivo"/>
                          <a:ea typeface="Archivo"/>
                          <a:cs typeface="Archivo"/>
                          <a:sym typeface="Archivo"/>
                        </a:rPr>
                        <a:t>Apr</a:t>
                      </a:r>
                      <a:endParaRPr sz="1200" b="1">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Archivo"/>
                          <a:ea typeface="Archivo"/>
                          <a:cs typeface="Archivo"/>
                          <a:sym typeface="Archivo"/>
                        </a:rPr>
                        <a:t>May</a:t>
                      </a:r>
                      <a:endParaRPr sz="1200" b="1">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Archivo"/>
                          <a:ea typeface="Archivo"/>
                          <a:cs typeface="Archivo"/>
                          <a:sym typeface="Archivo"/>
                        </a:rPr>
                        <a:t>Jun</a:t>
                      </a:r>
                      <a:endParaRPr sz="1200" b="1">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Archivo"/>
                          <a:ea typeface="Archivo"/>
                          <a:cs typeface="Archivo"/>
                          <a:sym typeface="Archivo"/>
                        </a:rPr>
                        <a:t>Jul</a:t>
                      </a:r>
                      <a:endParaRPr sz="1200" b="1">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Archivo"/>
                          <a:ea typeface="Archivo"/>
                          <a:cs typeface="Archivo"/>
                          <a:sym typeface="Archivo"/>
                        </a:rPr>
                        <a:t>Aug</a:t>
                      </a:r>
                      <a:endParaRPr sz="1200" b="1">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Archivo"/>
                          <a:ea typeface="Archivo"/>
                          <a:cs typeface="Archivo"/>
                          <a:sym typeface="Archivo"/>
                        </a:rPr>
                        <a:t>Sep</a:t>
                      </a:r>
                      <a:endParaRPr sz="1200" b="1">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Archivo"/>
                          <a:ea typeface="Archivo"/>
                          <a:cs typeface="Archivo"/>
                          <a:sym typeface="Archivo"/>
                        </a:rPr>
                        <a:t>Oct</a:t>
                      </a:r>
                      <a:endParaRPr sz="1200" b="1">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Archivo"/>
                          <a:ea typeface="Archivo"/>
                          <a:cs typeface="Archivo"/>
                          <a:sym typeface="Archivo"/>
                        </a:rPr>
                        <a:t>Nov</a:t>
                      </a:r>
                      <a:endParaRPr sz="1200" b="1">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Archivo"/>
                          <a:ea typeface="Archivo"/>
                          <a:cs typeface="Archivo"/>
                          <a:sym typeface="Archivo"/>
                        </a:rPr>
                        <a:t>Dec</a:t>
                      </a:r>
                      <a:endParaRPr sz="1200" b="1">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450800">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Market research</a:t>
                      </a:r>
                      <a:endParaRPr sz="1000">
                        <a:solidFill>
                          <a:schemeClr val="dk1"/>
                        </a:solidFill>
                        <a:latin typeface="Archivo"/>
                        <a:ea typeface="Archivo"/>
                        <a:cs typeface="Archivo"/>
                        <a:sym typeface="Archivo"/>
                      </a:endParaRPr>
                    </a:p>
                  </a:txBody>
                  <a:tcPr marL="45700" marR="45700" marT="45700" marB="45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Increase brand awareness by 30% within the first year</a:t>
                      </a:r>
                      <a:endParaRPr sz="1000">
                        <a:solidFill>
                          <a:schemeClr val="dk1"/>
                        </a:solidFill>
                        <a:latin typeface="Archivo"/>
                        <a:ea typeface="Archivo"/>
                        <a:cs typeface="Archivo"/>
                        <a:sym typeface="Archivo"/>
                      </a:endParaRPr>
                    </a:p>
                  </a:txBody>
                  <a:tcPr marL="45700" marR="45700" marT="45700" marB="45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450800">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Product development</a:t>
                      </a:r>
                      <a:endParaRPr sz="1000">
                        <a:solidFill>
                          <a:schemeClr val="dk1"/>
                        </a:solidFill>
                        <a:latin typeface="Archivo"/>
                        <a:ea typeface="Archivo"/>
                        <a:cs typeface="Archivo"/>
                        <a:sym typeface="Archivo"/>
                      </a:endParaRPr>
                    </a:p>
                  </a:txBody>
                  <a:tcPr marL="45700" marR="45700" marT="45700" marB="45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Achieve a customer satisfaction rate of 90%</a:t>
                      </a:r>
                      <a:endParaRPr sz="1000">
                        <a:solidFill>
                          <a:schemeClr val="dk1"/>
                        </a:solidFill>
                        <a:latin typeface="Archivo"/>
                        <a:ea typeface="Archivo"/>
                        <a:cs typeface="Archivo"/>
                        <a:sym typeface="Archivo"/>
                      </a:endParaRPr>
                    </a:p>
                  </a:txBody>
                  <a:tcPr marL="45700" marR="45700" marT="45700" marB="45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450800">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Marketing campaign</a:t>
                      </a:r>
                      <a:endParaRPr sz="1000">
                        <a:solidFill>
                          <a:schemeClr val="dk1"/>
                        </a:solidFill>
                        <a:latin typeface="Archivo"/>
                        <a:ea typeface="Archivo"/>
                        <a:cs typeface="Archivo"/>
                        <a:sym typeface="Archivo"/>
                      </a:endParaRPr>
                    </a:p>
                  </a:txBody>
                  <a:tcPr marL="45700" marR="45700" marT="45700" marB="45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Increase revenue by 20% within the first year</a:t>
                      </a:r>
                      <a:endParaRPr sz="1000">
                        <a:solidFill>
                          <a:schemeClr val="dk1"/>
                        </a:solidFill>
                        <a:latin typeface="Archivo"/>
                        <a:ea typeface="Archivo"/>
                        <a:cs typeface="Archivo"/>
                        <a:sym typeface="Archivo"/>
                      </a:endParaRPr>
                    </a:p>
                  </a:txBody>
                  <a:tcPr marL="45700" marR="45700" marT="45700" marB="45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450800">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Product launch</a:t>
                      </a:r>
                      <a:endParaRPr sz="1000">
                        <a:solidFill>
                          <a:schemeClr val="dk1"/>
                        </a:solidFill>
                        <a:latin typeface="Archivo"/>
                        <a:ea typeface="Archivo"/>
                        <a:cs typeface="Archivo"/>
                        <a:sym typeface="Archivo"/>
                      </a:endParaRPr>
                    </a:p>
                  </a:txBody>
                  <a:tcPr marL="45700" marR="45700" marT="45700" marB="45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Achieve a customer satisfaction rate of 90% within the first year</a:t>
                      </a:r>
                      <a:endParaRPr sz="1000">
                        <a:solidFill>
                          <a:schemeClr val="dk1"/>
                        </a:solidFill>
                        <a:latin typeface="Archivo"/>
                        <a:ea typeface="Archivo"/>
                        <a:cs typeface="Archivo"/>
                        <a:sym typeface="Archivo"/>
                      </a:endParaRPr>
                    </a:p>
                  </a:txBody>
                  <a:tcPr marL="45700" marR="45700" marT="45700" marB="45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450800">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Expansion</a:t>
                      </a:r>
                      <a:endParaRPr sz="1000">
                        <a:solidFill>
                          <a:schemeClr val="dk1"/>
                        </a:solidFill>
                        <a:latin typeface="Archivo"/>
                        <a:ea typeface="Archivo"/>
                        <a:cs typeface="Archivo"/>
                        <a:sym typeface="Archivo"/>
                      </a:endParaRPr>
                    </a:p>
                  </a:txBody>
                  <a:tcPr marL="45700" marR="45700" marT="45700" marB="45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Reduce costs by 15% within the first year by expanding the product</a:t>
                      </a:r>
                      <a:endParaRPr sz="1000">
                        <a:solidFill>
                          <a:schemeClr val="dk1"/>
                        </a:solidFill>
                        <a:latin typeface="Archivo"/>
                        <a:ea typeface="Archivo"/>
                        <a:cs typeface="Archivo"/>
                        <a:sym typeface="Archivo"/>
                      </a:endParaRPr>
                    </a:p>
                  </a:txBody>
                  <a:tcPr marL="45700" marR="45700" marT="45700" marB="45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5"/>
                  </a:ext>
                </a:extLst>
              </a:tr>
              <a:tr h="450800">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Partnership</a:t>
                      </a:r>
                      <a:endParaRPr sz="1000">
                        <a:solidFill>
                          <a:schemeClr val="dk1"/>
                        </a:solidFill>
                        <a:latin typeface="Archivo"/>
                        <a:ea typeface="Archivo"/>
                        <a:cs typeface="Archivo"/>
                        <a:sym typeface="Archivo"/>
                      </a:endParaRPr>
                    </a:p>
                  </a:txBody>
                  <a:tcPr marL="45700" marR="45700" marT="45700" marB="45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Reach profitability within 18 months of launch</a:t>
                      </a:r>
                      <a:endParaRPr sz="1000">
                        <a:solidFill>
                          <a:schemeClr val="dk1"/>
                        </a:solidFill>
                        <a:latin typeface="Archivo"/>
                        <a:ea typeface="Archivo"/>
                        <a:cs typeface="Archivo"/>
                        <a:sym typeface="Archivo"/>
                      </a:endParaRPr>
                    </a:p>
                  </a:txBody>
                  <a:tcPr marL="45700" marR="45700" marT="45700" marB="45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Archivo"/>
                        <a:ea typeface="Archivo"/>
                        <a:cs typeface="Archivo"/>
                        <a:sym typeface="Archivo"/>
                      </a:endParaRPr>
                    </a:p>
                  </a:txBody>
                  <a:tcPr marL="0" marR="0"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bl>
          </a:graphicData>
        </a:graphic>
      </p:graphicFrame>
      <p:sp>
        <p:nvSpPr>
          <p:cNvPr id="2" name="Slide Number Placeholder 1">
            <a:extLst>
              <a:ext uri="{FF2B5EF4-FFF2-40B4-BE49-F238E27FC236}">
                <a16:creationId xmlns:a16="http://schemas.microsoft.com/office/drawing/2014/main" id="{56EA3FCF-5AB6-5E1C-3E22-E5DB6A13E9F0}"/>
              </a:ext>
            </a:extLst>
          </p:cNvPr>
          <p:cNvSpPr>
            <a:spLocks noGrp="1"/>
          </p:cNvSpPr>
          <p:nvPr>
            <p:ph type="sldNum" sz="quarter" idx="11"/>
          </p:nvPr>
        </p:nvSpPr>
        <p:spPr/>
        <p:txBody>
          <a:bodyPr/>
          <a:lstStyle/>
          <a:p>
            <a:fld id="{8BC8727B-4240-4963-929A-A961B0E9EF8D}" type="slidenum">
              <a:rPr lang="pt-PT" smtClean="0"/>
              <a:t>41</a:t>
            </a:fld>
            <a:endParaRPr lang="pt-PT"/>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44"/>
          <p:cNvSpPr txBox="1">
            <a:spLocks noGrp="1"/>
          </p:cNvSpPr>
          <p:nvPr>
            <p:ph type="title"/>
          </p:nvPr>
        </p:nvSpPr>
        <p:spPr>
          <a:xfrm>
            <a:off x="720000" y="398050"/>
            <a:ext cx="7710900" cy="7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PHOTO SHOWCASE</a:t>
            </a:r>
            <a:endParaRPr/>
          </a:p>
        </p:txBody>
      </p:sp>
      <p:sp>
        <p:nvSpPr>
          <p:cNvPr id="333" name="Google Shape;333;p44"/>
          <p:cNvSpPr txBox="1">
            <a:spLocks noGrp="1"/>
          </p:cNvSpPr>
          <p:nvPr>
            <p:ph type="subTitle" idx="1"/>
          </p:nvPr>
        </p:nvSpPr>
        <p:spPr>
          <a:xfrm flipH="1">
            <a:off x="713225" y="1243575"/>
            <a:ext cx="2402100" cy="112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photo showcase can be a useful addition to a business project proposal as it can help to visually communicate the concept or idea being proposed</a:t>
            </a:r>
            <a:endParaRPr/>
          </a:p>
        </p:txBody>
      </p:sp>
      <p:pic>
        <p:nvPicPr>
          <p:cNvPr id="334" name="Google Shape;334;p44"/>
          <p:cNvPicPr preferRelativeResize="0">
            <a:picLocks noGrp="1"/>
          </p:cNvPicPr>
          <p:nvPr>
            <p:ph type="pic" idx="2"/>
          </p:nvPr>
        </p:nvPicPr>
        <p:blipFill rotWithShape="1">
          <a:blip r:embed="rId3">
            <a:alphaModFix/>
          </a:blip>
          <a:srcRect l="19231" t="9662" b="11073"/>
          <a:stretch/>
        </p:blipFill>
        <p:spPr>
          <a:xfrm>
            <a:off x="6050850" y="1100050"/>
            <a:ext cx="2379925" cy="3504174"/>
          </a:xfrm>
          <a:prstGeom prst="rect">
            <a:avLst/>
          </a:prstGeom>
        </p:spPr>
      </p:pic>
      <p:pic>
        <p:nvPicPr>
          <p:cNvPr id="335" name="Google Shape;335;p44"/>
          <p:cNvPicPr preferRelativeResize="0">
            <a:picLocks noGrp="1"/>
          </p:cNvPicPr>
          <p:nvPr>
            <p:ph type="pic" idx="3"/>
          </p:nvPr>
        </p:nvPicPr>
        <p:blipFill rotWithShape="1">
          <a:blip r:embed="rId4">
            <a:alphaModFix/>
          </a:blip>
          <a:srcRect l="13281" t="16694" r="58483"/>
          <a:stretch/>
        </p:blipFill>
        <p:spPr>
          <a:xfrm>
            <a:off x="4121363" y="1100050"/>
            <a:ext cx="1780500" cy="3504176"/>
          </a:xfrm>
          <a:prstGeom prst="rect">
            <a:avLst/>
          </a:prstGeom>
        </p:spPr>
      </p:pic>
      <p:pic>
        <p:nvPicPr>
          <p:cNvPr id="336" name="Google Shape;336;p44"/>
          <p:cNvPicPr preferRelativeResize="0">
            <a:picLocks noGrp="1"/>
          </p:cNvPicPr>
          <p:nvPr>
            <p:ph type="pic" idx="4"/>
          </p:nvPr>
        </p:nvPicPr>
        <p:blipFill rotWithShape="1">
          <a:blip r:embed="rId5">
            <a:alphaModFix/>
          </a:blip>
          <a:srcRect t="4128" r="5455" b="11965"/>
          <a:stretch/>
        </p:blipFill>
        <p:spPr>
          <a:xfrm flipH="1">
            <a:off x="720074" y="2678900"/>
            <a:ext cx="3252301" cy="1925100"/>
          </a:xfrm>
          <a:prstGeom prst="rect">
            <a:avLst/>
          </a:prstGeom>
        </p:spPr>
      </p:pic>
      <p:sp>
        <p:nvSpPr>
          <p:cNvPr id="2" name="Slide Number Placeholder 1">
            <a:extLst>
              <a:ext uri="{FF2B5EF4-FFF2-40B4-BE49-F238E27FC236}">
                <a16:creationId xmlns:a16="http://schemas.microsoft.com/office/drawing/2014/main" id="{62D6FF56-96BB-5633-F108-6F676133B1EE}"/>
              </a:ext>
            </a:extLst>
          </p:cNvPr>
          <p:cNvSpPr>
            <a:spLocks noGrp="1"/>
          </p:cNvSpPr>
          <p:nvPr>
            <p:ph type="sldNum" sz="quarter" idx="11"/>
          </p:nvPr>
        </p:nvSpPr>
        <p:spPr/>
        <p:txBody>
          <a:bodyPr/>
          <a:lstStyle/>
          <a:p>
            <a:fld id="{8BC8727B-4240-4963-929A-A961B0E9EF8D}" type="slidenum">
              <a:rPr lang="pt-PT" smtClean="0"/>
              <a:t>42</a:t>
            </a:fld>
            <a:endParaRPr lang="pt-PT"/>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45"/>
          <p:cNvSpPr txBox="1">
            <a:spLocks noGrp="1"/>
          </p:cNvSpPr>
          <p:nvPr>
            <p:ph type="title"/>
          </p:nvPr>
        </p:nvSpPr>
        <p:spPr>
          <a:xfrm>
            <a:off x="720000" y="398050"/>
            <a:ext cx="7704000" cy="7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PROJECT EXPENSES</a:t>
            </a:r>
            <a:endParaRPr/>
          </a:p>
        </p:txBody>
      </p:sp>
      <p:sp>
        <p:nvSpPr>
          <p:cNvPr id="342" name="Google Shape;342;p45"/>
          <p:cNvSpPr txBox="1">
            <a:spLocks noGrp="1"/>
          </p:cNvSpPr>
          <p:nvPr>
            <p:ph type="title" idx="4294967295"/>
          </p:nvPr>
        </p:nvSpPr>
        <p:spPr>
          <a:xfrm>
            <a:off x="2005888" y="1500054"/>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Labor</a:t>
            </a:r>
            <a:endParaRPr sz="1800"/>
          </a:p>
        </p:txBody>
      </p:sp>
      <p:sp>
        <p:nvSpPr>
          <p:cNvPr id="343" name="Google Shape;343;p45"/>
          <p:cNvSpPr txBox="1"/>
          <p:nvPr/>
        </p:nvSpPr>
        <p:spPr>
          <a:xfrm>
            <a:off x="981900" y="4435100"/>
            <a:ext cx="71802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rchivo"/>
                <a:ea typeface="Archivo"/>
                <a:cs typeface="Archivo"/>
                <a:sym typeface="Archivo"/>
              </a:rPr>
              <a:t>Follow the link in the graph to modify its data and then paste the new one here. </a:t>
            </a:r>
            <a:r>
              <a:rPr lang="en" sz="1000" b="1" u="sng">
                <a:solidFill>
                  <a:schemeClr val="dk1"/>
                </a:solidFill>
                <a:latin typeface="Archivo"/>
                <a:ea typeface="Archivo"/>
                <a:cs typeface="Archivo"/>
                <a:sym typeface="Archivo"/>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Archivo"/>
              <a:ea typeface="Archivo"/>
              <a:cs typeface="Archivo"/>
              <a:sym typeface="Archivo"/>
            </a:endParaRPr>
          </a:p>
        </p:txBody>
      </p:sp>
      <p:sp>
        <p:nvSpPr>
          <p:cNvPr id="344" name="Google Shape;344;p45"/>
          <p:cNvSpPr txBox="1">
            <a:spLocks noGrp="1"/>
          </p:cNvSpPr>
          <p:nvPr>
            <p:ph type="title" idx="4294967295"/>
          </p:nvPr>
        </p:nvSpPr>
        <p:spPr>
          <a:xfrm>
            <a:off x="2005888" y="2084529"/>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Materials</a:t>
            </a:r>
            <a:endParaRPr sz="1800"/>
          </a:p>
        </p:txBody>
      </p:sp>
      <p:sp>
        <p:nvSpPr>
          <p:cNvPr id="345" name="Google Shape;345;p45"/>
          <p:cNvSpPr txBox="1">
            <a:spLocks noGrp="1"/>
          </p:cNvSpPr>
          <p:nvPr>
            <p:ph type="title" idx="4294967295"/>
          </p:nvPr>
        </p:nvSpPr>
        <p:spPr>
          <a:xfrm>
            <a:off x="2005888" y="2668979"/>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Equipment</a:t>
            </a:r>
            <a:endParaRPr sz="1800"/>
          </a:p>
        </p:txBody>
      </p:sp>
      <p:sp>
        <p:nvSpPr>
          <p:cNvPr id="346" name="Google Shape;346;p45"/>
          <p:cNvSpPr txBox="1">
            <a:spLocks noGrp="1"/>
          </p:cNvSpPr>
          <p:nvPr>
            <p:ph type="title" idx="4294967295"/>
          </p:nvPr>
        </p:nvSpPr>
        <p:spPr>
          <a:xfrm>
            <a:off x="2005888" y="3253454"/>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Overhead</a:t>
            </a:r>
            <a:endParaRPr sz="1800"/>
          </a:p>
        </p:txBody>
      </p:sp>
      <p:sp>
        <p:nvSpPr>
          <p:cNvPr id="347" name="Google Shape;347;p45"/>
          <p:cNvSpPr txBox="1">
            <a:spLocks noGrp="1"/>
          </p:cNvSpPr>
          <p:nvPr>
            <p:ph type="title" idx="4294967295"/>
          </p:nvPr>
        </p:nvSpPr>
        <p:spPr>
          <a:xfrm>
            <a:off x="2005888" y="3837929"/>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Other</a:t>
            </a:r>
            <a:endParaRPr sz="1800"/>
          </a:p>
        </p:txBody>
      </p:sp>
      <p:sp>
        <p:nvSpPr>
          <p:cNvPr id="348" name="Google Shape;348;p45"/>
          <p:cNvSpPr/>
          <p:nvPr/>
        </p:nvSpPr>
        <p:spPr>
          <a:xfrm>
            <a:off x="1410901" y="1459104"/>
            <a:ext cx="440700" cy="440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49" name="Google Shape;349;p45"/>
          <p:cNvSpPr/>
          <p:nvPr/>
        </p:nvSpPr>
        <p:spPr>
          <a:xfrm>
            <a:off x="1410901" y="2043579"/>
            <a:ext cx="440700" cy="440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50" name="Google Shape;350;p45"/>
          <p:cNvSpPr/>
          <p:nvPr/>
        </p:nvSpPr>
        <p:spPr>
          <a:xfrm>
            <a:off x="1410901" y="2628029"/>
            <a:ext cx="440700" cy="440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51" name="Google Shape;351;p45"/>
          <p:cNvSpPr/>
          <p:nvPr/>
        </p:nvSpPr>
        <p:spPr>
          <a:xfrm>
            <a:off x="1410901" y="3212504"/>
            <a:ext cx="440700" cy="440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52" name="Google Shape;352;p45"/>
          <p:cNvSpPr/>
          <p:nvPr/>
        </p:nvSpPr>
        <p:spPr>
          <a:xfrm>
            <a:off x="1410901" y="3796979"/>
            <a:ext cx="440700" cy="440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pic>
        <p:nvPicPr>
          <p:cNvPr id="353" name="Google Shape;353;p45" title="Chart">
            <a:hlinkClick r:id="rId4"/>
          </p:cNvPr>
          <p:cNvPicPr preferRelativeResize="0"/>
          <p:nvPr/>
        </p:nvPicPr>
        <p:blipFill>
          <a:blip r:embed="rId5">
            <a:alphaModFix/>
          </a:blip>
          <a:stretch>
            <a:fillRect/>
          </a:stretch>
        </p:blipFill>
        <p:spPr>
          <a:xfrm>
            <a:off x="3600300" y="1459100"/>
            <a:ext cx="4823689" cy="2778575"/>
          </a:xfrm>
          <a:prstGeom prst="rect">
            <a:avLst/>
          </a:prstGeom>
          <a:noFill/>
          <a:ln>
            <a:noFill/>
          </a:ln>
        </p:spPr>
      </p:pic>
      <p:grpSp>
        <p:nvGrpSpPr>
          <p:cNvPr id="354" name="Google Shape;354;p45"/>
          <p:cNvGrpSpPr/>
          <p:nvPr/>
        </p:nvGrpSpPr>
        <p:grpSpPr>
          <a:xfrm>
            <a:off x="1485995" y="1535166"/>
            <a:ext cx="290517" cy="288576"/>
            <a:chOff x="-59470075" y="3308975"/>
            <a:chExt cx="318200" cy="316075"/>
          </a:xfrm>
        </p:grpSpPr>
        <p:sp>
          <p:nvSpPr>
            <p:cNvPr id="355" name="Google Shape;355;p4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 name="Google Shape;364;p45"/>
          <p:cNvGrpSpPr/>
          <p:nvPr/>
        </p:nvGrpSpPr>
        <p:grpSpPr>
          <a:xfrm>
            <a:off x="1486821" y="2123141"/>
            <a:ext cx="288854" cy="281577"/>
            <a:chOff x="-31817400" y="3910025"/>
            <a:chExt cx="301675" cy="294075"/>
          </a:xfrm>
        </p:grpSpPr>
        <p:sp>
          <p:nvSpPr>
            <p:cNvPr id="365" name="Google Shape;365;p45"/>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5"/>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5"/>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 name="Google Shape;368;p45"/>
          <p:cNvGrpSpPr/>
          <p:nvPr/>
        </p:nvGrpSpPr>
        <p:grpSpPr>
          <a:xfrm>
            <a:off x="1491341" y="2708752"/>
            <a:ext cx="279805" cy="279255"/>
            <a:chOff x="-31094350" y="3194000"/>
            <a:chExt cx="292225" cy="291650"/>
          </a:xfrm>
        </p:grpSpPr>
        <p:sp>
          <p:nvSpPr>
            <p:cNvPr id="369" name="Google Shape;369;p45"/>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5"/>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5"/>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5"/>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5"/>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5"/>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5"/>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5"/>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 name="Google Shape;377;p45"/>
          <p:cNvGrpSpPr/>
          <p:nvPr/>
        </p:nvGrpSpPr>
        <p:grpSpPr>
          <a:xfrm>
            <a:off x="1515097" y="3293322"/>
            <a:ext cx="232313" cy="279063"/>
            <a:chOff x="-35814600" y="3202075"/>
            <a:chExt cx="242625" cy="291450"/>
          </a:xfrm>
        </p:grpSpPr>
        <p:sp>
          <p:nvSpPr>
            <p:cNvPr id="378" name="Google Shape;378;p45"/>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5"/>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5"/>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5"/>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5"/>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5"/>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5"/>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 name="Google Shape;385;p45"/>
          <p:cNvGrpSpPr/>
          <p:nvPr/>
        </p:nvGrpSpPr>
        <p:grpSpPr>
          <a:xfrm>
            <a:off x="1489215" y="3872733"/>
            <a:ext cx="284057" cy="289193"/>
            <a:chOff x="-62148800" y="3377700"/>
            <a:chExt cx="311125" cy="316750"/>
          </a:xfrm>
        </p:grpSpPr>
        <p:sp>
          <p:nvSpPr>
            <p:cNvPr id="386" name="Google Shape;386;p4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a:extLst>
              <a:ext uri="{FF2B5EF4-FFF2-40B4-BE49-F238E27FC236}">
                <a16:creationId xmlns:a16="http://schemas.microsoft.com/office/drawing/2014/main" id="{5527A63D-3043-9238-79B7-E123B03F8AB8}"/>
              </a:ext>
            </a:extLst>
          </p:cNvPr>
          <p:cNvSpPr>
            <a:spLocks noGrp="1"/>
          </p:cNvSpPr>
          <p:nvPr>
            <p:ph type="sldNum" sz="quarter" idx="11"/>
          </p:nvPr>
        </p:nvSpPr>
        <p:spPr/>
        <p:txBody>
          <a:bodyPr/>
          <a:lstStyle/>
          <a:p>
            <a:fld id="{8BC8727B-4240-4963-929A-A961B0E9EF8D}" type="slidenum">
              <a:rPr lang="pt-PT" smtClean="0"/>
              <a:t>43</a:t>
            </a:fld>
            <a:endParaRPr lang="pt-PT"/>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pic>
        <p:nvPicPr>
          <p:cNvPr id="392" name="Google Shape;392;p46" title="Chart">
            <a:hlinkClick r:id="rId3"/>
          </p:cNvPr>
          <p:cNvPicPr preferRelativeResize="0"/>
          <p:nvPr/>
        </p:nvPicPr>
        <p:blipFill>
          <a:blip r:embed="rId4">
            <a:alphaModFix/>
          </a:blip>
          <a:stretch>
            <a:fillRect/>
          </a:stretch>
        </p:blipFill>
        <p:spPr>
          <a:xfrm>
            <a:off x="4533517" y="2036325"/>
            <a:ext cx="3585525" cy="2217050"/>
          </a:xfrm>
          <a:prstGeom prst="rect">
            <a:avLst/>
          </a:prstGeom>
          <a:noFill/>
          <a:ln>
            <a:noFill/>
          </a:ln>
        </p:spPr>
      </p:pic>
      <p:sp>
        <p:nvSpPr>
          <p:cNvPr id="393" name="Google Shape;393;p46"/>
          <p:cNvSpPr txBox="1">
            <a:spLocks noGrp="1"/>
          </p:cNvSpPr>
          <p:nvPr>
            <p:ph type="title"/>
          </p:nvPr>
        </p:nvSpPr>
        <p:spPr>
          <a:xfrm>
            <a:off x="720000" y="398050"/>
            <a:ext cx="7704000" cy="7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KPI DASHBOARD</a:t>
            </a:r>
            <a:endParaRPr/>
          </a:p>
        </p:txBody>
      </p:sp>
      <p:graphicFrame>
        <p:nvGraphicFramePr>
          <p:cNvPr id="394" name="Google Shape;394;p46"/>
          <p:cNvGraphicFramePr/>
          <p:nvPr/>
        </p:nvGraphicFramePr>
        <p:xfrm>
          <a:off x="720000" y="1276535"/>
          <a:ext cx="3360900" cy="3327475"/>
        </p:xfrm>
        <a:graphic>
          <a:graphicData uri="http://schemas.openxmlformats.org/drawingml/2006/table">
            <a:tbl>
              <a:tblPr>
                <a:noFill/>
                <a:tableStyleId>{AB317C49-CCA7-43BA-91F4-8F4C072BAB68}</a:tableStyleId>
              </a:tblPr>
              <a:tblGrid>
                <a:gridCol w="1243950">
                  <a:extLst>
                    <a:ext uri="{9D8B030D-6E8A-4147-A177-3AD203B41FA5}">
                      <a16:colId xmlns:a16="http://schemas.microsoft.com/office/drawing/2014/main" val="20000"/>
                    </a:ext>
                  </a:extLst>
                </a:gridCol>
                <a:gridCol w="1058475">
                  <a:extLst>
                    <a:ext uri="{9D8B030D-6E8A-4147-A177-3AD203B41FA5}">
                      <a16:colId xmlns:a16="http://schemas.microsoft.com/office/drawing/2014/main" val="20001"/>
                    </a:ext>
                  </a:extLst>
                </a:gridCol>
                <a:gridCol w="1058475">
                  <a:extLst>
                    <a:ext uri="{9D8B030D-6E8A-4147-A177-3AD203B41FA5}">
                      <a16:colId xmlns:a16="http://schemas.microsoft.com/office/drawing/2014/main" val="20002"/>
                    </a:ext>
                  </a:extLst>
                </a:gridCol>
              </a:tblGrid>
              <a:tr h="526250">
                <a:tc>
                  <a:txBody>
                    <a:bodyPr/>
                    <a:lstStyle/>
                    <a:p>
                      <a:pPr marL="0" lvl="0" indent="0" algn="l" rtl="0">
                        <a:spcBef>
                          <a:spcPts val="0"/>
                        </a:spcBef>
                        <a:spcAft>
                          <a:spcPts val="0"/>
                        </a:spcAft>
                        <a:buNone/>
                      </a:pPr>
                      <a:r>
                        <a:rPr lang="en" sz="1200" b="1">
                          <a:solidFill>
                            <a:schemeClr val="dk1"/>
                          </a:solidFill>
                          <a:latin typeface="Archivo"/>
                          <a:ea typeface="Archivo"/>
                          <a:cs typeface="Archivo"/>
                          <a:sym typeface="Archivo"/>
                        </a:rPr>
                        <a:t>Resource</a:t>
                      </a:r>
                      <a:endParaRPr sz="1200" b="1">
                        <a:solidFill>
                          <a:schemeClr val="dk1"/>
                        </a:solidFill>
                        <a:latin typeface="Archivo"/>
                        <a:ea typeface="Archivo"/>
                        <a:cs typeface="Archivo"/>
                        <a:sym typeface="Archivo"/>
                      </a:endParaRPr>
                    </a:p>
                  </a:txBody>
                  <a:tcPr marL="91425" marR="91425" marT="45700" marB="45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200" b="1">
                          <a:solidFill>
                            <a:schemeClr val="dk1"/>
                          </a:solidFill>
                          <a:latin typeface="Archivo"/>
                          <a:ea typeface="Archivo"/>
                          <a:cs typeface="Archivo"/>
                          <a:sym typeface="Archivo"/>
                        </a:rPr>
                        <a:t>Utilization rate</a:t>
                      </a:r>
                      <a:endParaRPr sz="1200" b="1">
                        <a:solidFill>
                          <a:schemeClr val="dk1"/>
                        </a:solidFill>
                        <a:latin typeface="Archivo"/>
                        <a:ea typeface="Archivo"/>
                        <a:cs typeface="Archivo"/>
                        <a:sym typeface="Archivo"/>
                      </a:endParaRPr>
                    </a:p>
                  </a:txBody>
                  <a:tcPr marL="91425" marR="91425" marT="45700" marB="45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200" b="1">
                          <a:solidFill>
                            <a:schemeClr val="dk1"/>
                          </a:solidFill>
                          <a:latin typeface="Archivo"/>
                          <a:ea typeface="Archivo"/>
                          <a:cs typeface="Archivo"/>
                          <a:sym typeface="Archivo"/>
                        </a:rPr>
                        <a:t>Cost</a:t>
                      </a:r>
                      <a:endParaRPr sz="1200" b="1">
                        <a:solidFill>
                          <a:schemeClr val="dk1"/>
                        </a:solidFill>
                        <a:latin typeface="Archivo"/>
                        <a:ea typeface="Archivo"/>
                        <a:cs typeface="Archivo"/>
                        <a:sym typeface="Archivo"/>
                      </a:endParaRPr>
                    </a:p>
                    <a:p>
                      <a:pPr marL="0" lvl="0" indent="0" algn="l" rtl="0">
                        <a:spcBef>
                          <a:spcPts val="0"/>
                        </a:spcBef>
                        <a:spcAft>
                          <a:spcPts val="0"/>
                        </a:spcAft>
                        <a:buNone/>
                      </a:pPr>
                      <a:r>
                        <a:rPr lang="en" sz="1200" b="1">
                          <a:solidFill>
                            <a:schemeClr val="dk1"/>
                          </a:solidFill>
                          <a:latin typeface="Archivo"/>
                          <a:ea typeface="Archivo"/>
                          <a:cs typeface="Archivo"/>
                          <a:sym typeface="Archivo"/>
                        </a:rPr>
                        <a:t>per unit</a:t>
                      </a:r>
                      <a:endParaRPr sz="1200" b="1">
                        <a:solidFill>
                          <a:schemeClr val="dk1"/>
                        </a:solidFill>
                        <a:latin typeface="Archivo"/>
                        <a:ea typeface="Archivo"/>
                        <a:cs typeface="Archivo"/>
                        <a:sym typeface="Archivo"/>
                      </a:endParaRPr>
                    </a:p>
                  </a:txBody>
                  <a:tcPr marL="91425" marR="91425" marT="45700" marB="45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400175">
                <a:tc>
                  <a:txBody>
                    <a:bodyPr/>
                    <a:lstStyle/>
                    <a:p>
                      <a:pPr marL="0" lvl="0" indent="0" algn="l" rtl="0">
                        <a:spcBef>
                          <a:spcPts val="0"/>
                        </a:spcBef>
                        <a:spcAft>
                          <a:spcPts val="0"/>
                        </a:spcAft>
                        <a:buNone/>
                      </a:pPr>
                      <a:r>
                        <a:rPr lang="en" sz="1000" b="1">
                          <a:solidFill>
                            <a:schemeClr val="dk1"/>
                          </a:solidFill>
                          <a:latin typeface="Archivo"/>
                          <a:ea typeface="Archivo"/>
                          <a:cs typeface="Archivo"/>
                          <a:sym typeface="Archivo"/>
                        </a:rPr>
                        <a:t>Labor</a:t>
                      </a:r>
                      <a:endParaRPr sz="1000" b="1">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85%</a:t>
                      </a:r>
                      <a:endParaRPr sz="1000">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$50</a:t>
                      </a:r>
                      <a:endParaRPr sz="1000">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400175">
                <a:tc>
                  <a:txBody>
                    <a:bodyPr/>
                    <a:lstStyle/>
                    <a:p>
                      <a:pPr marL="0" lvl="0" indent="0" algn="l" rtl="0">
                        <a:spcBef>
                          <a:spcPts val="0"/>
                        </a:spcBef>
                        <a:spcAft>
                          <a:spcPts val="0"/>
                        </a:spcAft>
                        <a:buNone/>
                      </a:pPr>
                      <a:r>
                        <a:rPr lang="en" sz="1000" b="1">
                          <a:solidFill>
                            <a:schemeClr val="dk1"/>
                          </a:solidFill>
                          <a:latin typeface="Archivo"/>
                          <a:ea typeface="Archivo"/>
                          <a:cs typeface="Archivo"/>
                          <a:sym typeface="Archivo"/>
                        </a:rPr>
                        <a:t>Equipment</a:t>
                      </a:r>
                      <a:endParaRPr sz="1000" b="1">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70%</a:t>
                      </a:r>
                      <a:endParaRPr sz="1000">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$100</a:t>
                      </a:r>
                      <a:endParaRPr sz="1000">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400175">
                <a:tc>
                  <a:txBody>
                    <a:bodyPr/>
                    <a:lstStyle/>
                    <a:p>
                      <a:pPr marL="0" lvl="0" indent="0" algn="l" rtl="0">
                        <a:spcBef>
                          <a:spcPts val="0"/>
                        </a:spcBef>
                        <a:spcAft>
                          <a:spcPts val="0"/>
                        </a:spcAft>
                        <a:buNone/>
                      </a:pPr>
                      <a:r>
                        <a:rPr lang="en" sz="1000" b="1">
                          <a:solidFill>
                            <a:schemeClr val="dk1"/>
                          </a:solidFill>
                          <a:latin typeface="Archivo"/>
                          <a:ea typeface="Archivo"/>
                          <a:cs typeface="Archivo"/>
                          <a:sym typeface="Archivo"/>
                        </a:rPr>
                        <a:t>Materials</a:t>
                      </a:r>
                      <a:endParaRPr sz="1000" b="1">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95%</a:t>
                      </a:r>
                      <a:endParaRPr sz="1000">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$20</a:t>
                      </a:r>
                      <a:endParaRPr sz="1000">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400175">
                <a:tc>
                  <a:txBody>
                    <a:bodyPr/>
                    <a:lstStyle/>
                    <a:p>
                      <a:pPr marL="0" lvl="0" indent="0" algn="l" rtl="0">
                        <a:spcBef>
                          <a:spcPts val="0"/>
                        </a:spcBef>
                        <a:spcAft>
                          <a:spcPts val="0"/>
                        </a:spcAft>
                        <a:buNone/>
                      </a:pPr>
                      <a:r>
                        <a:rPr lang="en" sz="1000" b="1">
                          <a:solidFill>
                            <a:schemeClr val="dk1"/>
                          </a:solidFill>
                          <a:latin typeface="Archivo"/>
                          <a:ea typeface="Archivo"/>
                          <a:cs typeface="Archivo"/>
                          <a:sym typeface="Archivo"/>
                        </a:rPr>
                        <a:t>Rent</a:t>
                      </a:r>
                      <a:endParaRPr sz="1000" b="1">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90%</a:t>
                      </a:r>
                      <a:endParaRPr sz="1000">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$1,000</a:t>
                      </a:r>
                      <a:endParaRPr sz="1000">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400175">
                <a:tc>
                  <a:txBody>
                    <a:bodyPr/>
                    <a:lstStyle/>
                    <a:p>
                      <a:pPr marL="0" lvl="0" indent="0" algn="l" rtl="0">
                        <a:spcBef>
                          <a:spcPts val="0"/>
                        </a:spcBef>
                        <a:spcAft>
                          <a:spcPts val="0"/>
                        </a:spcAft>
                        <a:buNone/>
                      </a:pPr>
                      <a:r>
                        <a:rPr lang="en" sz="1000" b="1">
                          <a:solidFill>
                            <a:schemeClr val="dk1"/>
                          </a:solidFill>
                          <a:latin typeface="Archivo"/>
                          <a:ea typeface="Archivo"/>
                          <a:cs typeface="Archivo"/>
                          <a:sym typeface="Archivo"/>
                        </a:rPr>
                        <a:t>Energy</a:t>
                      </a:r>
                      <a:endParaRPr sz="1000" b="1">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80%</a:t>
                      </a:r>
                      <a:endParaRPr sz="1000">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$80</a:t>
                      </a:r>
                      <a:endParaRPr sz="1000">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5"/>
                  </a:ext>
                </a:extLst>
              </a:tr>
              <a:tr h="400175">
                <a:tc>
                  <a:txBody>
                    <a:bodyPr/>
                    <a:lstStyle/>
                    <a:p>
                      <a:pPr marL="0" lvl="0" indent="0" algn="l" rtl="0">
                        <a:spcBef>
                          <a:spcPts val="0"/>
                        </a:spcBef>
                        <a:spcAft>
                          <a:spcPts val="0"/>
                        </a:spcAft>
                        <a:buNone/>
                      </a:pPr>
                      <a:r>
                        <a:rPr lang="en" sz="1000" b="1">
                          <a:solidFill>
                            <a:schemeClr val="dk1"/>
                          </a:solidFill>
                          <a:latin typeface="Archivo"/>
                          <a:ea typeface="Archivo"/>
                          <a:cs typeface="Archivo"/>
                          <a:sym typeface="Archivo"/>
                        </a:rPr>
                        <a:t>Software licenses</a:t>
                      </a:r>
                      <a:endParaRPr sz="1000" b="1">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80%</a:t>
                      </a:r>
                      <a:endParaRPr sz="1000">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$200</a:t>
                      </a:r>
                      <a:endParaRPr sz="1000">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6"/>
                  </a:ext>
                </a:extLst>
              </a:tr>
              <a:tr h="400175">
                <a:tc>
                  <a:txBody>
                    <a:bodyPr/>
                    <a:lstStyle/>
                    <a:p>
                      <a:pPr marL="0" lvl="0" indent="0" algn="l" rtl="0">
                        <a:spcBef>
                          <a:spcPts val="0"/>
                        </a:spcBef>
                        <a:spcAft>
                          <a:spcPts val="0"/>
                        </a:spcAft>
                        <a:buNone/>
                      </a:pPr>
                      <a:r>
                        <a:rPr lang="en" sz="1000" b="1">
                          <a:solidFill>
                            <a:schemeClr val="dk1"/>
                          </a:solidFill>
                          <a:latin typeface="Archivo"/>
                          <a:ea typeface="Archivo"/>
                          <a:cs typeface="Archivo"/>
                          <a:sym typeface="Archivo"/>
                        </a:rPr>
                        <a:t>Advertising</a:t>
                      </a:r>
                      <a:endParaRPr sz="1000" b="1">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60%</a:t>
                      </a:r>
                      <a:endParaRPr sz="1000">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$500</a:t>
                      </a:r>
                      <a:endParaRPr sz="1000">
                        <a:solidFill>
                          <a:schemeClr val="dk1"/>
                        </a:solidFill>
                        <a:latin typeface="Archivo"/>
                        <a:ea typeface="Archivo"/>
                        <a:cs typeface="Archivo"/>
                        <a:sym typeface="Archivo"/>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7"/>
                  </a:ext>
                </a:extLst>
              </a:tr>
            </a:tbl>
          </a:graphicData>
        </a:graphic>
      </p:graphicFrame>
      <p:sp>
        <p:nvSpPr>
          <p:cNvPr id="395" name="Google Shape;395;p46"/>
          <p:cNvSpPr txBox="1"/>
          <p:nvPr/>
        </p:nvSpPr>
        <p:spPr>
          <a:xfrm>
            <a:off x="4327475" y="1276525"/>
            <a:ext cx="18003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Archivo"/>
                <a:ea typeface="Archivo"/>
                <a:cs typeface="Archivo"/>
                <a:sym typeface="Archivo"/>
              </a:rPr>
              <a:t>120 u/day</a:t>
            </a:r>
            <a:endParaRPr sz="1800" b="1">
              <a:solidFill>
                <a:schemeClr val="dk1"/>
              </a:solidFill>
              <a:latin typeface="Archivo"/>
              <a:ea typeface="Archivo"/>
              <a:cs typeface="Archivo"/>
              <a:sym typeface="Archivo"/>
            </a:endParaRPr>
          </a:p>
        </p:txBody>
      </p:sp>
      <p:sp>
        <p:nvSpPr>
          <p:cNvPr id="396" name="Google Shape;396;p46"/>
          <p:cNvSpPr txBox="1"/>
          <p:nvPr/>
        </p:nvSpPr>
        <p:spPr>
          <a:xfrm>
            <a:off x="6524804" y="1276518"/>
            <a:ext cx="18003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Archivo"/>
                <a:ea typeface="Archivo"/>
                <a:cs typeface="Archivo"/>
                <a:sym typeface="Archivo"/>
              </a:rPr>
              <a:t>2h</a:t>
            </a:r>
            <a:endParaRPr sz="1800" b="1">
              <a:solidFill>
                <a:schemeClr val="dk1"/>
              </a:solidFill>
              <a:latin typeface="Archivo"/>
              <a:ea typeface="Archivo"/>
              <a:cs typeface="Archivo"/>
              <a:sym typeface="Archivo"/>
            </a:endParaRPr>
          </a:p>
        </p:txBody>
      </p:sp>
      <p:sp>
        <p:nvSpPr>
          <p:cNvPr id="397" name="Google Shape;397;p46"/>
          <p:cNvSpPr txBox="1"/>
          <p:nvPr/>
        </p:nvSpPr>
        <p:spPr>
          <a:xfrm>
            <a:off x="4327475" y="1676725"/>
            <a:ext cx="1800300" cy="27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Output per worker</a:t>
            </a:r>
            <a:endParaRPr sz="1200">
              <a:solidFill>
                <a:schemeClr val="dk1"/>
              </a:solidFill>
              <a:latin typeface="Archivo"/>
              <a:ea typeface="Archivo"/>
              <a:cs typeface="Archivo"/>
              <a:sym typeface="Archivo"/>
            </a:endParaRPr>
          </a:p>
        </p:txBody>
      </p:sp>
      <p:sp>
        <p:nvSpPr>
          <p:cNvPr id="398" name="Google Shape;398;p46"/>
          <p:cNvSpPr txBox="1"/>
          <p:nvPr/>
        </p:nvSpPr>
        <p:spPr>
          <a:xfrm>
            <a:off x="6524804" y="1676718"/>
            <a:ext cx="1800300" cy="27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Time to complete a task</a:t>
            </a:r>
            <a:endParaRPr sz="1200">
              <a:solidFill>
                <a:schemeClr val="dk1"/>
              </a:solidFill>
              <a:latin typeface="Archivo"/>
              <a:ea typeface="Archivo"/>
              <a:cs typeface="Archivo"/>
              <a:sym typeface="Archivo"/>
            </a:endParaRPr>
          </a:p>
        </p:txBody>
      </p:sp>
      <p:sp>
        <p:nvSpPr>
          <p:cNvPr id="399" name="Google Shape;399;p46"/>
          <p:cNvSpPr txBox="1"/>
          <p:nvPr/>
        </p:nvSpPr>
        <p:spPr>
          <a:xfrm>
            <a:off x="4478280" y="4356799"/>
            <a:ext cx="3696000" cy="24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rchivo"/>
                <a:ea typeface="Archivo"/>
                <a:cs typeface="Archivo"/>
                <a:sym typeface="Archivo"/>
              </a:rPr>
              <a:t>Follow the link in the graph to modify its data and then paste the new one here. </a:t>
            </a:r>
            <a:r>
              <a:rPr lang="en" sz="1000" b="1" u="sng">
                <a:solidFill>
                  <a:schemeClr val="dk1"/>
                </a:solidFill>
                <a:latin typeface="Archivo"/>
                <a:ea typeface="Archivo"/>
                <a:cs typeface="Archivo"/>
                <a:sym typeface="Archivo"/>
                <a:hlinkClick r:id="rId5">
                  <a:extLst>
                    <a:ext uri="{A12FA001-AC4F-418D-AE19-62706E023703}">
                      <ahyp:hlinkClr xmlns:ahyp="http://schemas.microsoft.com/office/drawing/2018/hyperlinkcolor" val="tx"/>
                    </a:ext>
                  </a:extLst>
                </a:hlinkClick>
              </a:rPr>
              <a:t>For more info, click here</a:t>
            </a:r>
            <a:endParaRPr sz="1000" b="1" u="sng">
              <a:solidFill>
                <a:schemeClr val="dk1"/>
              </a:solidFill>
              <a:latin typeface="Archivo"/>
              <a:ea typeface="Archivo"/>
              <a:cs typeface="Archivo"/>
              <a:sym typeface="Archivo"/>
            </a:endParaRPr>
          </a:p>
        </p:txBody>
      </p:sp>
      <p:sp>
        <p:nvSpPr>
          <p:cNvPr id="2" name="Slide Number Placeholder 1">
            <a:extLst>
              <a:ext uri="{FF2B5EF4-FFF2-40B4-BE49-F238E27FC236}">
                <a16:creationId xmlns:a16="http://schemas.microsoft.com/office/drawing/2014/main" id="{F0849C30-C43F-383F-3097-A196EBE5B8B3}"/>
              </a:ext>
            </a:extLst>
          </p:cNvPr>
          <p:cNvSpPr>
            <a:spLocks noGrp="1"/>
          </p:cNvSpPr>
          <p:nvPr>
            <p:ph type="sldNum" sz="quarter" idx="11"/>
          </p:nvPr>
        </p:nvSpPr>
        <p:spPr/>
        <p:txBody>
          <a:bodyPr/>
          <a:lstStyle/>
          <a:p>
            <a:fld id="{8BC8727B-4240-4963-929A-A961B0E9EF8D}" type="slidenum">
              <a:rPr lang="pt-PT" smtClean="0"/>
              <a:t>44</a:t>
            </a:fld>
            <a:endParaRPr lang="pt-PT"/>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47"/>
          <p:cNvSpPr txBox="1">
            <a:spLocks noGrp="1"/>
          </p:cNvSpPr>
          <p:nvPr>
            <p:ph type="title"/>
          </p:nvPr>
        </p:nvSpPr>
        <p:spPr>
          <a:xfrm>
            <a:off x="713225" y="863650"/>
            <a:ext cx="8430900" cy="1347600"/>
          </a:xfrm>
          <a:prstGeom prst="rect">
            <a:avLst/>
          </a:prstGeom>
        </p:spPr>
        <p:txBody>
          <a:bodyPr spcFirstLastPara="1" wrap="square" lIns="91425" tIns="91425" rIns="731500" bIns="91425" anchor="ctr" anchorCtr="0">
            <a:noAutofit/>
          </a:bodyPr>
          <a:lstStyle/>
          <a:p>
            <a:pPr marL="0" lvl="0" indent="0" algn="l" rtl="0">
              <a:spcBef>
                <a:spcPts val="0"/>
              </a:spcBef>
              <a:spcAft>
                <a:spcPts val="0"/>
              </a:spcAft>
              <a:buNone/>
            </a:pPr>
            <a:r>
              <a:rPr lang="en"/>
              <a:t>THANKS</a:t>
            </a:r>
            <a:endParaRPr/>
          </a:p>
        </p:txBody>
      </p:sp>
      <p:sp>
        <p:nvSpPr>
          <p:cNvPr id="405" name="Google Shape;405;p47"/>
          <p:cNvSpPr txBox="1">
            <a:spLocks noGrp="1"/>
          </p:cNvSpPr>
          <p:nvPr>
            <p:ph type="subTitle" idx="1"/>
          </p:nvPr>
        </p:nvSpPr>
        <p:spPr>
          <a:xfrm>
            <a:off x="713225" y="2360475"/>
            <a:ext cx="3257700" cy="113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 you have any questions?</a:t>
            </a:r>
            <a:endParaRPr b="1"/>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406" name="Google Shape;406;p47"/>
          <p:cNvSpPr txBox="1"/>
          <p:nvPr/>
        </p:nvSpPr>
        <p:spPr>
          <a:xfrm>
            <a:off x="713225" y="4343600"/>
            <a:ext cx="3257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Please keep this slide for attribution</a:t>
            </a:r>
            <a:endParaRPr sz="1000">
              <a:solidFill>
                <a:schemeClr val="dk1"/>
              </a:solidFill>
              <a:latin typeface="Archivo"/>
              <a:ea typeface="Archivo"/>
              <a:cs typeface="Archivo"/>
              <a:sym typeface="Archivo"/>
            </a:endParaRPr>
          </a:p>
        </p:txBody>
      </p:sp>
      <p:sp>
        <p:nvSpPr>
          <p:cNvPr id="407" name="Google Shape;407;p47"/>
          <p:cNvSpPr/>
          <p:nvPr/>
        </p:nvSpPr>
        <p:spPr>
          <a:xfrm>
            <a:off x="5209451" y="4163304"/>
            <a:ext cx="440700" cy="440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408" name="Google Shape;408;p47"/>
          <p:cNvSpPr/>
          <p:nvPr/>
        </p:nvSpPr>
        <p:spPr>
          <a:xfrm>
            <a:off x="6131570" y="4163304"/>
            <a:ext cx="440700" cy="440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409" name="Google Shape;409;p47"/>
          <p:cNvSpPr/>
          <p:nvPr/>
        </p:nvSpPr>
        <p:spPr>
          <a:xfrm>
            <a:off x="7053689" y="4163304"/>
            <a:ext cx="440700" cy="440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410" name="Google Shape;410;p47"/>
          <p:cNvGrpSpPr/>
          <p:nvPr/>
        </p:nvGrpSpPr>
        <p:grpSpPr>
          <a:xfrm>
            <a:off x="5299659" y="4253448"/>
            <a:ext cx="260271" cy="260258"/>
            <a:chOff x="266768" y="1721375"/>
            <a:chExt cx="397907" cy="397887"/>
          </a:xfrm>
        </p:grpSpPr>
        <p:sp>
          <p:nvSpPr>
            <p:cNvPr id="411" name="Google Shape;411;p4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 name="Google Shape;413;p47"/>
          <p:cNvGrpSpPr/>
          <p:nvPr/>
        </p:nvGrpSpPr>
        <p:grpSpPr>
          <a:xfrm>
            <a:off x="7143932" y="4253439"/>
            <a:ext cx="260258" cy="260258"/>
            <a:chOff x="1379798" y="1723250"/>
            <a:chExt cx="397887" cy="397887"/>
          </a:xfrm>
        </p:grpSpPr>
        <p:sp>
          <p:nvSpPr>
            <p:cNvPr id="414" name="Google Shape;414;p4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47"/>
          <p:cNvGrpSpPr/>
          <p:nvPr/>
        </p:nvGrpSpPr>
        <p:grpSpPr>
          <a:xfrm>
            <a:off x="6221809" y="4253439"/>
            <a:ext cx="260244" cy="260258"/>
            <a:chOff x="864491" y="1723250"/>
            <a:chExt cx="397866" cy="397887"/>
          </a:xfrm>
        </p:grpSpPr>
        <p:sp>
          <p:nvSpPr>
            <p:cNvPr id="419" name="Google Shape;419;p4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a:extLst>
              <a:ext uri="{FF2B5EF4-FFF2-40B4-BE49-F238E27FC236}">
                <a16:creationId xmlns:a16="http://schemas.microsoft.com/office/drawing/2014/main" id="{18760BEA-5518-183E-189D-6154A0ED2D03}"/>
              </a:ext>
            </a:extLst>
          </p:cNvPr>
          <p:cNvSpPr>
            <a:spLocks noGrp="1"/>
          </p:cNvSpPr>
          <p:nvPr>
            <p:ph type="sldNum" sz="quarter" idx="11"/>
          </p:nvPr>
        </p:nvSpPr>
        <p:spPr/>
        <p:txBody>
          <a:bodyPr/>
          <a:lstStyle/>
          <a:p>
            <a:fld id="{8BC8727B-4240-4963-929A-A961B0E9EF8D}" type="slidenum">
              <a:rPr lang="pt-PT" smtClean="0"/>
              <a:t>45</a:t>
            </a:fld>
            <a:endParaRPr lang="pt-PT"/>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grpSp>
        <p:nvGrpSpPr>
          <p:cNvPr id="426" name="Google Shape;426;p48"/>
          <p:cNvGrpSpPr/>
          <p:nvPr/>
        </p:nvGrpSpPr>
        <p:grpSpPr>
          <a:xfrm>
            <a:off x="4376750" y="8250"/>
            <a:ext cx="4767250" cy="6062525"/>
            <a:chOff x="4376750" y="8250"/>
            <a:chExt cx="4767250" cy="6062525"/>
          </a:xfrm>
        </p:grpSpPr>
        <p:sp>
          <p:nvSpPr>
            <p:cNvPr id="427" name="Google Shape;427;p48"/>
            <p:cNvSpPr/>
            <p:nvPr/>
          </p:nvSpPr>
          <p:spPr>
            <a:xfrm>
              <a:off x="4376750" y="3025100"/>
              <a:ext cx="4170900" cy="9645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428" name="Google Shape;428;p48"/>
            <p:cNvSpPr/>
            <p:nvPr/>
          </p:nvSpPr>
          <p:spPr>
            <a:xfrm rot="5400000">
              <a:off x="6098250" y="2089500"/>
              <a:ext cx="5127000" cy="9645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429" name="Google Shape;429;p48"/>
            <p:cNvSpPr/>
            <p:nvPr/>
          </p:nvSpPr>
          <p:spPr>
            <a:xfrm rot="5400000">
              <a:off x="4233350" y="3773075"/>
              <a:ext cx="3630900" cy="9645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sp>
        <p:nvSpPr>
          <p:cNvPr id="430" name="Google Shape;430;p48"/>
          <p:cNvSpPr txBox="1">
            <a:spLocks noGrp="1"/>
          </p:cNvSpPr>
          <p:nvPr>
            <p:ph type="body" idx="4294967295"/>
          </p:nvPr>
        </p:nvSpPr>
        <p:spPr>
          <a:xfrm>
            <a:off x="720000" y="1215750"/>
            <a:ext cx="4918200" cy="9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p:txBody>
      </p:sp>
      <p:sp>
        <p:nvSpPr>
          <p:cNvPr id="431" name="Google Shape;431;p48"/>
          <p:cNvSpPr txBox="1">
            <a:spLocks noGrp="1"/>
          </p:cNvSpPr>
          <p:nvPr>
            <p:ph type="title"/>
          </p:nvPr>
        </p:nvSpPr>
        <p:spPr>
          <a:xfrm>
            <a:off x="720000" y="398050"/>
            <a:ext cx="7704000" cy="7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 RESOURCES</a:t>
            </a:r>
            <a:endParaRPr/>
          </a:p>
        </p:txBody>
      </p:sp>
      <p:sp>
        <p:nvSpPr>
          <p:cNvPr id="432" name="Google Shape;432;p48"/>
          <p:cNvSpPr/>
          <p:nvPr/>
        </p:nvSpPr>
        <p:spPr>
          <a:xfrm>
            <a:off x="0" y="2398500"/>
            <a:ext cx="1780500" cy="2745000"/>
          </a:xfrm>
          <a:prstGeom prst="corner">
            <a:avLst>
              <a:gd name="adj1" fmla="val 50000"/>
              <a:gd name="adj2"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433" name="Google Shape;433;p48"/>
          <p:cNvSpPr/>
          <p:nvPr/>
        </p:nvSpPr>
        <p:spPr>
          <a:xfrm>
            <a:off x="370925" y="2382175"/>
            <a:ext cx="3634800" cy="1277700"/>
          </a:xfrm>
          <a:prstGeom prst="rightArrow">
            <a:avLst>
              <a:gd name="adj1" fmla="val 50000"/>
              <a:gd name="adj2" fmla="val 65152"/>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434" name="Google Shape;434;p48"/>
          <p:cNvSpPr/>
          <p:nvPr/>
        </p:nvSpPr>
        <p:spPr>
          <a:xfrm>
            <a:off x="6825050" y="1781100"/>
            <a:ext cx="1087800" cy="7698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2" name="Slide Number Placeholder 1">
            <a:extLst>
              <a:ext uri="{FF2B5EF4-FFF2-40B4-BE49-F238E27FC236}">
                <a16:creationId xmlns:a16="http://schemas.microsoft.com/office/drawing/2014/main" id="{C1088BD9-1CF6-DD6F-4B0D-D0616D284A96}"/>
              </a:ext>
            </a:extLst>
          </p:cNvPr>
          <p:cNvSpPr>
            <a:spLocks noGrp="1"/>
          </p:cNvSpPr>
          <p:nvPr>
            <p:ph type="sldNum" sz="quarter" idx="11"/>
          </p:nvPr>
        </p:nvSpPr>
        <p:spPr/>
        <p:txBody>
          <a:bodyPr/>
          <a:lstStyle/>
          <a:p>
            <a:fld id="{8BC8727B-4240-4963-929A-A961B0E9EF8D}" type="slidenum">
              <a:rPr lang="pt-PT" smtClean="0"/>
              <a:t>46</a:t>
            </a:fld>
            <a:endParaRPr lang="pt-PT"/>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49"/>
          <p:cNvSpPr txBox="1">
            <a:spLocks noGrp="1"/>
          </p:cNvSpPr>
          <p:nvPr>
            <p:ph type="body" idx="1"/>
          </p:nvPr>
        </p:nvSpPr>
        <p:spPr>
          <a:xfrm>
            <a:off x="720000" y="1215750"/>
            <a:ext cx="49182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200">
                <a:solidFill>
                  <a:schemeClr val="dk1"/>
                </a:solidFill>
              </a:rPr>
              <a:t>Did you like the resources on this template? Get them </a:t>
            </a:r>
            <a:r>
              <a:rPr lang="en"/>
              <a:t>on</a:t>
            </a:r>
            <a:r>
              <a:rPr lang="en" sz="1200">
                <a:solidFill>
                  <a:schemeClr val="dk1"/>
                </a:solidFill>
              </a:rPr>
              <a:t> our other websites:</a:t>
            </a:r>
            <a:endParaRPr sz="1800">
              <a:solidFill>
                <a:schemeClr val="dk1"/>
              </a:solidFill>
            </a:endParaRPr>
          </a:p>
          <a:p>
            <a:pPr marL="0" lvl="0" indent="0" algn="l" rtl="0">
              <a:spcBef>
                <a:spcPts val="1000"/>
              </a:spcBef>
              <a:spcAft>
                <a:spcPts val="0"/>
              </a:spcAft>
              <a:buNone/>
            </a:pPr>
            <a:r>
              <a:rPr lang="en" b="1"/>
              <a:t>Photos</a:t>
            </a:r>
            <a:endParaRPr/>
          </a:p>
          <a:p>
            <a:pPr marL="241300" lvl="0" indent="-203200" algn="l" rtl="0">
              <a:spcBef>
                <a:spcPts val="300"/>
              </a:spcBef>
              <a:spcAft>
                <a:spcPts val="0"/>
              </a:spcAft>
              <a:buSzPts val="1200"/>
              <a:buChar char="■"/>
            </a:pPr>
            <a:r>
              <a:rPr lang="en" u="sng">
                <a:solidFill>
                  <a:schemeClr val="hlink"/>
                </a:solidFill>
                <a:hlinkClick r:id="rId3"/>
              </a:rPr>
              <a:t>Man in a wheelchair having an inclusive office job II</a:t>
            </a:r>
            <a:endParaRPr/>
          </a:p>
          <a:p>
            <a:pPr marL="241300" lvl="0" indent="-203200" algn="l" rtl="0">
              <a:spcBef>
                <a:spcPts val="300"/>
              </a:spcBef>
              <a:spcAft>
                <a:spcPts val="0"/>
              </a:spcAft>
              <a:buSzPts val="1200"/>
              <a:buChar char="■"/>
            </a:pPr>
            <a:r>
              <a:rPr lang="en" u="sng">
                <a:solidFill>
                  <a:schemeClr val="hlink"/>
                </a:solidFill>
                <a:hlinkClick r:id="rId4"/>
              </a:rPr>
              <a:t>Man in a wheelchair having an inclusive office job III</a:t>
            </a:r>
            <a:endParaRPr/>
          </a:p>
          <a:p>
            <a:pPr marL="241300" lvl="0" indent="-203200" algn="l" rtl="0">
              <a:spcBef>
                <a:spcPts val="300"/>
              </a:spcBef>
              <a:spcAft>
                <a:spcPts val="0"/>
              </a:spcAft>
              <a:buSzPts val="1200"/>
              <a:buChar char="■"/>
            </a:pPr>
            <a:r>
              <a:rPr lang="en" u="sng">
                <a:solidFill>
                  <a:schemeClr val="hlink"/>
                </a:solidFill>
                <a:hlinkClick r:id="rId5"/>
              </a:rPr>
              <a:t>Man in a wheelchair having an office job IV</a:t>
            </a:r>
            <a:endParaRPr/>
          </a:p>
          <a:p>
            <a:pPr marL="241300" lvl="0" indent="-203200" algn="l" rtl="0">
              <a:spcBef>
                <a:spcPts val="300"/>
              </a:spcBef>
              <a:spcAft>
                <a:spcPts val="0"/>
              </a:spcAft>
              <a:buSzPts val="1200"/>
              <a:buChar char="■"/>
            </a:pPr>
            <a:r>
              <a:rPr lang="en" u="sng">
                <a:solidFill>
                  <a:schemeClr val="hlink"/>
                </a:solidFill>
                <a:hlinkClick r:id="rId6"/>
              </a:rPr>
              <a:t>Side view employees working together</a:t>
            </a:r>
            <a:endParaRPr/>
          </a:p>
        </p:txBody>
      </p:sp>
      <p:sp>
        <p:nvSpPr>
          <p:cNvPr id="440" name="Google Shape;440;p49"/>
          <p:cNvSpPr txBox="1">
            <a:spLocks noGrp="1"/>
          </p:cNvSpPr>
          <p:nvPr>
            <p:ph type="title"/>
          </p:nvPr>
        </p:nvSpPr>
        <p:spPr>
          <a:xfrm>
            <a:off x="720000" y="398050"/>
            <a:ext cx="7704000" cy="7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RESOURCES</a:t>
            </a:r>
            <a:endParaRPr/>
          </a:p>
        </p:txBody>
      </p:sp>
      <p:sp>
        <p:nvSpPr>
          <p:cNvPr id="2" name="Slide Number Placeholder 1">
            <a:extLst>
              <a:ext uri="{FF2B5EF4-FFF2-40B4-BE49-F238E27FC236}">
                <a16:creationId xmlns:a16="http://schemas.microsoft.com/office/drawing/2014/main" id="{AE4FEC90-4F97-8F7A-1024-BC4B934A3511}"/>
              </a:ext>
            </a:extLst>
          </p:cNvPr>
          <p:cNvSpPr>
            <a:spLocks noGrp="1"/>
          </p:cNvSpPr>
          <p:nvPr>
            <p:ph type="sldNum" sz="quarter" idx="11"/>
          </p:nvPr>
        </p:nvSpPr>
        <p:spPr/>
        <p:txBody>
          <a:bodyPr/>
          <a:lstStyle/>
          <a:p>
            <a:fld id="{8BC8727B-4240-4963-929A-A961B0E9EF8D}" type="slidenum">
              <a:rPr lang="pt-PT" smtClean="0"/>
              <a:t>47</a:t>
            </a:fld>
            <a:endParaRPr lang="pt-PT"/>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56"/>
        <p:cNvGrpSpPr/>
        <p:nvPr/>
      </p:nvGrpSpPr>
      <p:grpSpPr>
        <a:xfrm>
          <a:off x="0" y="0"/>
          <a:ext cx="0" cy="0"/>
          <a:chOff x="0" y="0"/>
          <a:chExt cx="0" cy="0"/>
        </a:xfrm>
      </p:grpSpPr>
      <p:sp>
        <p:nvSpPr>
          <p:cNvPr id="457" name="Google Shape;457;p52"/>
          <p:cNvSpPr txBox="1"/>
          <p:nvPr/>
        </p:nvSpPr>
        <p:spPr>
          <a:xfrm>
            <a:off x="723400" y="1340375"/>
            <a:ext cx="7697100" cy="922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Archivo</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https://fonts.google.com/specimen/Archivo</a:t>
            </a:r>
            <a:r>
              <a:rPr lang="en" sz="1100">
                <a:solidFill>
                  <a:schemeClr val="lt1"/>
                </a:solidFill>
              </a:rPr>
              <a:t>)</a:t>
            </a:r>
            <a:endParaRPr sz="1100">
              <a:solidFill>
                <a:schemeClr val="lt1"/>
              </a:solidFill>
            </a:endParaRPr>
          </a:p>
        </p:txBody>
      </p:sp>
      <p:sp>
        <p:nvSpPr>
          <p:cNvPr id="458" name="Google Shape;458;p52"/>
          <p:cNvSpPr/>
          <p:nvPr/>
        </p:nvSpPr>
        <p:spPr>
          <a:xfrm>
            <a:off x="3645388" y="2566175"/>
            <a:ext cx="791400" cy="754200"/>
          </a:xfrm>
          <a:prstGeom prst="roundRect">
            <a:avLst>
              <a:gd name="adj" fmla="val 16667"/>
            </a:avLst>
          </a:prstGeom>
          <a:solidFill>
            <a:srgbClr val="19191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2"/>
          <p:cNvSpPr/>
          <p:nvPr/>
        </p:nvSpPr>
        <p:spPr>
          <a:xfrm>
            <a:off x="4707207" y="25661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2"/>
          <p:cNvSpPr/>
          <p:nvPr/>
        </p:nvSpPr>
        <p:spPr>
          <a:xfrm>
            <a:off x="3645377" y="3497275"/>
            <a:ext cx="791400" cy="754200"/>
          </a:xfrm>
          <a:prstGeom prst="roundRect">
            <a:avLst>
              <a:gd name="adj" fmla="val 16667"/>
            </a:avLst>
          </a:prstGeom>
          <a:solidFill>
            <a:srgbClr val="EDEDE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2"/>
          <p:cNvSpPr txBox="1"/>
          <p:nvPr/>
        </p:nvSpPr>
        <p:spPr>
          <a:xfrm>
            <a:off x="3645388" y="27232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a:solidFill>
                  <a:srgbClr val="FFFFFF"/>
                </a:solidFill>
              </a:rPr>
              <a:t>#191919</a:t>
            </a:r>
            <a:endParaRPr sz="1000">
              <a:solidFill>
                <a:srgbClr val="FFFFFF"/>
              </a:solidFill>
            </a:endParaRPr>
          </a:p>
        </p:txBody>
      </p:sp>
      <p:sp>
        <p:nvSpPr>
          <p:cNvPr id="462" name="Google Shape;462;p52"/>
          <p:cNvSpPr txBox="1"/>
          <p:nvPr/>
        </p:nvSpPr>
        <p:spPr>
          <a:xfrm>
            <a:off x="4707213" y="27232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a:solidFill>
                  <a:schemeClr val="dk1"/>
                </a:solidFill>
              </a:rPr>
              <a:t>#ffffff</a:t>
            </a:r>
            <a:endParaRPr sz="1000">
              <a:solidFill>
                <a:schemeClr val="dk1"/>
              </a:solidFill>
            </a:endParaRPr>
          </a:p>
        </p:txBody>
      </p:sp>
      <p:sp>
        <p:nvSpPr>
          <p:cNvPr id="463" name="Google Shape;463;p52"/>
          <p:cNvSpPr txBox="1"/>
          <p:nvPr/>
        </p:nvSpPr>
        <p:spPr>
          <a:xfrm>
            <a:off x="3645388" y="36543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a:solidFill>
                  <a:schemeClr val="dk1"/>
                </a:solidFill>
              </a:rPr>
              <a:t>#edede9</a:t>
            </a:r>
            <a:endParaRPr sz="1000">
              <a:solidFill>
                <a:schemeClr val="dk1"/>
              </a:solidFill>
            </a:endParaRPr>
          </a:p>
        </p:txBody>
      </p:sp>
      <p:sp>
        <p:nvSpPr>
          <p:cNvPr id="464" name="Google Shape;464;p52"/>
          <p:cNvSpPr/>
          <p:nvPr/>
        </p:nvSpPr>
        <p:spPr>
          <a:xfrm>
            <a:off x="4707213" y="3497275"/>
            <a:ext cx="791400" cy="754200"/>
          </a:xfrm>
          <a:prstGeom prst="roundRect">
            <a:avLst>
              <a:gd name="adj" fmla="val 16667"/>
            </a:avLst>
          </a:prstGeom>
          <a:solidFill>
            <a:srgbClr val="D6CCC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52"/>
          <p:cNvSpPr txBox="1"/>
          <p:nvPr/>
        </p:nvSpPr>
        <p:spPr>
          <a:xfrm>
            <a:off x="4707213" y="36543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a:solidFill>
                  <a:schemeClr val="dk1"/>
                </a:solidFill>
              </a:rPr>
              <a:t>#d6ccc2</a:t>
            </a:r>
            <a:endParaRPr sz="1000">
              <a:solidFill>
                <a:schemeClr val="dk1"/>
              </a:solidFill>
            </a:endParaRPr>
          </a:p>
        </p:txBody>
      </p:sp>
      <p:sp>
        <p:nvSpPr>
          <p:cNvPr id="466" name="Google Shape;466;p5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70"/>
        <p:cNvGrpSpPr/>
        <p:nvPr/>
      </p:nvGrpSpPr>
      <p:grpSpPr>
        <a:xfrm>
          <a:off x="0" y="0"/>
          <a:ext cx="0" cy="0"/>
          <a:chOff x="0" y="0"/>
          <a:chExt cx="0" cy="0"/>
        </a:xfrm>
      </p:grpSpPr>
      <p:sp>
        <p:nvSpPr>
          <p:cNvPr id="471" name="Google Shape;471;p53"/>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472" name="Google Shape;472;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473" name="Google Shape;473;p5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474" name="Google Shape;474;p5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475" name="Google Shape;475;p5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476" name="Google Shape;476;p5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477" name="Google Shape;477;p5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478" name="Google Shape;478;p5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479" name="Google Shape;479;p5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480" name="Google Shape;480;p5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481" name="Google Shape;481;p5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482" name="Google Shape;482;p5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DCE5B8-CF8B-1041-E8C9-27CDB41E22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637363-E784-091E-0088-BA3816E60F6C}"/>
              </a:ext>
            </a:extLst>
          </p:cNvPr>
          <p:cNvSpPr>
            <a:spLocks noGrp="1"/>
          </p:cNvSpPr>
          <p:nvPr>
            <p:ph type="title"/>
          </p:nvPr>
        </p:nvSpPr>
        <p:spPr/>
        <p:txBody>
          <a:bodyPr/>
          <a:lstStyle/>
          <a:p>
            <a:r>
              <a:rPr lang="pt-PT" dirty="0">
                <a:latin typeface="Archivo"/>
              </a:rPr>
              <a:t>Background: </a:t>
            </a:r>
            <a:r>
              <a:rPr lang="pt-PT" b="0" dirty="0" err="1">
                <a:latin typeface="Archivo"/>
              </a:rPr>
              <a:t>International</a:t>
            </a:r>
            <a:r>
              <a:rPr lang="pt-PT" b="0" dirty="0">
                <a:latin typeface="Archivo"/>
              </a:rPr>
              <a:t> </a:t>
            </a:r>
            <a:r>
              <a:rPr lang="pt-PT" b="0" dirty="0" err="1">
                <a:latin typeface="Archivo"/>
              </a:rPr>
              <a:t>Timetabling</a:t>
            </a:r>
            <a:r>
              <a:rPr lang="pt-PT" b="0" dirty="0">
                <a:latin typeface="Archivo"/>
              </a:rPr>
              <a:t> </a:t>
            </a:r>
            <a:r>
              <a:rPr lang="pt-PT" b="0" dirty="0" err="1">
                <a:latin typeface="Archivo"/>
              </a:rPr>
              <a:t>Competitions</a:t>
            </a:r>
            <a:r>
              <a:rPr lang="pt-PT" b="0" dirty="0">
                <a:latin typeface="Archivo"/>
              </a:rPr>
              <a:t> (ITC)</a:t>
            </a:r>
            <a:endParaRPr lang="pt-PT" b="0" dirty="0"/>
          </a:p>
        </p:txBody>
      </p:sp>
      <p:sp>
        <p:nvSpPr>
          <p:cNvPr id="4" name="Slide Number Placeholder 3">
            <a:extLst>
              <a:ext uri="{FF2B5EF4-FFF2-40B4-BE49-F238E27FC236}">
                <a16:creationId xmlns:a16="http://schemas.microsoft.com/office/drawing/2014/main" id="{3234CC65-343E-4810-291E-998351CA6E8A}"/>
              </a:ext>
            </a:extLst>
          </p:cNvPr>
          <p:cNvSpPr>
            <a:spLocks noGrp="1"/>
          </p:cNvSpPr>
          <p:nvPr>
            <p:ph type="sldNum" sz="quarter" idx="11"/>
          </p:nvPr>
        </p:nvSpPr>
        <p:spPr/>
        <p:txBody>
          <a:bodyPr/>
          <a:lstStyle/>
          <a:p>
            <a:fld id="{8BC8727B-4240-4963-929A-A961B0E9EF8D}" type="slidenum">
              <a:rPr lang="pt-PT" smtClean="0"/>
              <a:t>5</a:t>
            </a:fld>
            <a:endParaRPr lang="pt-PT"/>
          </a:p>
        </p:txBody>
      </p:sp>
      <p:sp>
        <p:nvSpPr>
          <p:cNvPr id="5" name="Google Shape;151;p29">
            <a:extLst>
              <a:ext uri="{FF2B5EF4-FFF2-40B4-BE49-F238E27FC236}">
                <a16:creationId xmlns:a16="http://schemas.microsoft.com/office/drawing/2014/main" id="{9ECA6B30-35ED-A434-A920-7021E7225DF6}"/>
              </a:ext>
            </a:extLst>
          </p:cNvPr>
          <p:cNvSpPr txBox="1"/>
          <p:nvPr/>
        </p:nvSpPr>
        <p:spPr>
          <a:xfrm>
            <a:off x="720000" y="1328142"/>
            <a:ext cx="6041017" cy="2487215"/>
          </a:xfrm>
          <a:prstGeom prst="rect">
            <a:avLst/>
          </a:prstGeom>
          <a:noFill/>
          <a:ln>
            <a:noFill/>
          </a:ln>
        </p:spPr>
        <p:txBody>
          <a:bodyPr spcFirstLastPara="1" wrap="square" lIns="91425" tIns="91425" rIns="91425" bIns="91425" anchor="t" anchorCtr="0">
            <a:noAutofit/>
          </a:bodyPr>
          <a:lstStyle/>
          <a:p>
            <a:pPr>
              <a:lnSpc>
                <a:spcPct val="150000"/>
              </a:lnSpc>
            </a:pPr>
            <a:r>
              <a:rPr lang="pt-PT" sz="1200" dirty="0">
                <a:latin typeface="Archivo"/>
              </a:rPr>
              <a:t>A</a:t>
            </a:r>
            <a:endParaRPr lang="en" sz="1200" dirty="0">
              <a:solidFill>
                <a:schemeClr val="dk1"/>
              </a:solidFill>
              <a:latin typeface="Archivo"/>
              <a:ea typeface="Archivo"/>
              <a:cs typeface="Archivo"/>
              <a:sym typeface="Archivo"/>
            </a:endParaRPr>
          </a:p>
        </p:txBody>
      </p:sp>
    </p:spTree>
    <p:extLst>
      <p:ext uri="{BB962C8B-B14F-4D97-AF65-F5344CB8AC3E}">
        <p14:creationId xmlns:p14="http://schemas.microsoft.com/office/powerpoint/2010/main" val="36319732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86"/>
        <p:cNvGrpSpPr/>
        <p:nvPr/>
      </p:nvGrpSpPr>
      <p:grpSpPr>
        <a:xfrm>
          <a:off x="0" y="0"/>
          <a:ext cx="0" cy="0"/>
          <a:chOff x="0" y="0"/>
          <a:chExt cx="0" cy="0"/>
        </a:xfrm>
      </p:grpSpPr>
      <p:grpSp>
        <p:nvGrpSpPr>
          <p:cNvPr id="487" name="Google Shape;487;p54"/>
          <p:cNvGrpSpPr/>
          <p:nvPr/>
        </p:nvGrpSpPr>
        <p:grpSpPr>
          <a:xfrm>
            <a:off x="5048544" y="3019584"/>
            <a:ext cx="442841" cy="514271"/>
            <a:chOff x="4727025" y="1332775"/>
            <a:chExt cx="59900" cy="69625"/>
          </a:xfrm>
        </p:grpSpPr>
        <p:sp>
          <p:nvSpPr>
            <p:cNvPr id="488" name="Google Shape;488;p5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 name="Google Shape;490;p54"/>
          <p:cNvGrpSpPr/>
          <p:nvPr/>
        </p:nvGrpSpPr>
        <p:grpSpPr>
          <a:xfrm>
            <a:off x="5723860" y="2267072"/>
            <a:ext cx="500909" cy="500899"/>
            <a:chOff x="4820425" y="1329900"/>
            <a:chExt cx="70175" cy="70350"/>
          </a:xfrm>
        </p:grpSpPr>
        <p:sp>
          <p:nvSpPr>
            <p:cNvPr id="491" name="Google Shape;491;p5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5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 name="Google Shape;495;p54"/>
          <p:cNvGrpSpPr/>
          <p:nvPr/>
        </p:nvGrpSpPr>
        <p:grpSpPr>
          <a:xfrm>
            <a:off x="6376484" y="2278862"/>
            <a:ext cx="538135" cy="493119"/>
            <a:chOff x="4903200" y="1331525"/>
            <a:chExt cx="73575" cy="67425"/>
          </a:xfrm>
        </p:grpSpPr>
        <p:sp>
          <p:nvSpPr>
            <p:cNvPr id="496" name="Google Shape;496;p5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497" name="Google Shape;497;p5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 name="Google Shape;498;p54"/>
          <p:cNvGrpSpPr/>
          <p:nvPr/>
        </p:nvGrpSpPr>
        <p:grpSpPr>
          <a:xfrm>
            <a:off x="5636435" y="3020840"/>
            <a:ext cx="544563" cy="511895"/>
            <a:chOff x="4815575" y="1416800"/>
            <a:chExt cx="73750" cy="71400"/>
          </a:xfrm>
        </p:grpSpPr>
        <p:sp>
          <p:nvSpPr>
            <p:cNvPr id="499" name="Google Shape;499;p5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 name="Google Shape;502;p54"/>
          <p:cNvGrpSpPr/>
          <p:nvPr/>
        </p:nvGrpSpPr>
        <p:grpSpPr>
          <a:xfrm>
            <a:off x="6333060" y="3020546"/>
            <a:ext cx="602914" cy="512477"/>
            <a:chOff x="4902475" y="1418875"/>
            <a:chExt cx="74500" cy="63775"/>
          </a:xfrm>
        </p:grpSpPr>
        <p:sp>
          <p:nvSpPr>
            <p:cNvPr id="503" name="Google Shape;503;p5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4"/>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54"/>
          <p:cNvGrpSpPr/>
          <p:nvPr/>
        </p:nvGrpSpPr>
        <p:grpSpPr>
          <a:xfrm>
            <a:off x="5748932" y="3759785"/>
            <a:ext cx="515391" cy="525699"/>
            <a:chOff x="4818100" y="1507675"/>
            <a:chExt cx="71225" cy="71625"/>
          </a:xfrm>
        </p:grpSpPr>
        <p:sp>
          <p:nvSpPr>
            <p:cNvPr id="506" name="Google Shape;506;p5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 name="Google Shape;510;p54"/>
          <p:cNvGrpSpPr/>
          <p:nvPr/>
        </p:nvGrpSpPr>
        <p:grpSpPr>
          <a:xfrm>
            <a:off x="5087034" y="3781317"/>
            <a:ext cx="522956" cy="489869"/>
            <a:chOff x="4721450" y="1509475"/>
            <a:chExt cx="79350" cy="74325"/>
          </a:xfrm>
        </p:grpSpPr>
        <p:sp>
          <p:nvSpPr>
            <p:cNvPr id="511" name="Google Shape;511;p5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5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 name="Google Shape;515;p54"/>
          <p:cNvGrpSpPr/>
          <p:nvPr/>
        </p:nvGrpSpPr>
        <p:grpSpPr>
          <a:xfrm>
            <a:off x="6410277" y="3761069"/>
            <a:ext cx="525704" cy="535436"/>
            <a:chOff x="4906800" y="1507500"/>
            <a:chExt cx="70350" cy="71075"/>
          </a:xfrm>
        </p:grpSpPr>
        <p:sp>
          <p:nvSpPr>
            <p:cNvPr id="516" name="Google Shape;516;p5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 name="Google Shape;521;p54"/>
          <p:cNvGrpSpPr/>
          <p:nvPr/>
        </p:nvGrpSpPr>
        <p:grpSpPr>
          <a:xfrm>
            <a:off x="4443099" y="2267050"/>
            <a:ext cx="508054" cy="508095"/>
            <a:chOff x="3736598" y="2170606"/>
            <a:chExt cx="404889" cy="404889"/>
          </a:xfrm>
        </p:grpSpPr>
        <p:sp>
          <p:nvSpPr>
            <p:cNvPr id="522" name="Google Shape;522;p5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 name="Google Shape;526;p54"/>
          <p:cNvGrpSpPr/>
          <p:nvPr/>
        </p:nvGrpSpPr>
        <p:grpSpPr>
          <a:xfrm>
            <a:off x="3731139" y="2267145"/>
            <a:ext cx="575790" cy="507904"/>
            <a:chOff x="3161917" y="2170682"/>
            <a:chExt cx="458870" cy="404737"/>
          </a:xfrm>
        </p:grpSpPr>
        <p:sp>
          <p:nvSpPr>
            <p:cNvPr id="527" name="Google Shape;527;p5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528" name="Google Shape;528;p5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 name="Google Shape;530;p54"/>
          <p:cNvGrpSpPr/>
          <p:nvPr/>
        </p:nvGrpSpPr>
        <p:grpSpPr>
          <a:xfrm>
            <a:off x="3758669" y="3027517"/>
            <a:ext cx="520730" cy="498567"/>
            <a:chOff x="3179914" y="2889488"/>
            <a:chExt cx="422876" cy="404911"/>
          </a:xfrm>
        </p:grpSpPr>
        <p:sp>
          <p:nvSpPr>
            <p:cNvPr id="531" name="Google Shape;531;p5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54"/>
          <p:cNvGrpSpPr/>
          <p:nvPr/>
        </p:nvGrpSpPr>
        <p:grpSpPr>
          <a:xfrm>
            <a:off x="4387349" y="3027477"/>
            <a:ext cx="516145" cy="498648"/>
            <a:chOff x="3729467" y="2889422"/>
            <a:chExt cx="419153" cy="404977"/>
          </a:xfrm>
        </p:grpSpPr>
        <p:sp>
          <p:nvSpPr>
            <p:cNvPr id="538" name="Google Shape;538;p5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 name="Google Shape;545;p54"/>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4"/>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4"/>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4"/>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 name="Google Shape;549;p54"/>
          <p:cNvGrpSpPr/>
          <p:nvPr/>
        </p:nvGrpSpPr>
        <p:grpSpPr>
          <a:xfrm>
            <a:off x="7107677" y="2474362"/>
            <a:ext cx="166473" cy="141497"/>
            <a:chOff x="4660325" y="1866850"/>
            <a:chExt cx="68350" cy="58100"/>
          </a:xfrm>
        </p:grpSpPr>
        <p:sp>
          <p:nvSpPr>
            <p:cNvPr id="550" name="Google Shape;550;p5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 name="Google Shape;552;p54"/>
          <p:cNvGrpSpPr/>
          <p:nvPr/>
        </p:nvGrpSpPr>
        <p:grpSpPr>
          <a:xfrm>
            <a:off x="7417022" y="2500086"/>
            <a:ext cx="162515" cy="90049"/>
            <a:chOff x="4791775" y="1877500"/>
            <a:chExt cx="66725" cy="36975"/>
          </a:xfrm>
        </p:grpSpPr>
        <p:sp>
          <p:nvSpPr>
            <p:cNvPr id="553" name="Google Shape;553;p5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54"/>
          <p:cNvGrpSpPr/>
          <p:nvPr/>
        </p:nvGrpSpPr>
        <p:grpSpPr>
          <a:xfrm>
            <a:off x="7738734" y="2500086"/>
            <a:ext cx="144979" cy="90049"/>
            <a:chOff x="4923925" y="1877500"/>
            <a:chExt cx="59525" cy="36975"/>
          </a:xfrm>
        </p:grpSpPr>
        <p:sp>
          <p:nvSpPr>
            <p:cNvPr id="556" name="Google Shape;556;p5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 name="Google Shape;558;p54"/>
          <p:cNvGrpSpPr/>
          <p:nvPr/>
        </p:nvGrpSpPr>
        <p:grpSpPr>
          <a:xfrm>
            <a:off x="8033226" y="2482277"/>
            <a:ext cx="141447" cy="125667"/>
            <a:chOff x="5058450" y="1870100"/>
            <a:chExt cx="58075" cy="51600"/>
          </a:xfrm>
        </p:grpSpPr>
        <p:sp>
          <p:nvSpPr>
            <p:cNvPr id="559" name="Google Shape;559;p5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 name="Google Shape;561;p54"/>
          <p:cNvGrpSpPr/>
          <p:nvPr/>
        </p:nvGrpSpPr>
        <p:grpSpPr>
          <a:xfrm>
            <a:off x="7447741" y="2904685"/>
            <a:ext cx="101077" cy="107645"/>
            <a:chOff x="4811425" y="2065025"/>
            <a:chExt cx="41500" cy="44200"/>
          </a:xfrm>
        </p:grpSpPr>
        <p:sp>
          <p:nvSpPr>
            <p:cNvPr id="562" name="Google Shape;562;p5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54"/>
          <p:cNvGrpSpPr/>
          <p:nvPr/>
        </p:nvGrpSpPr>
        <p:grpSpPr>
          <a:xfrm>
            <a:off x="7740178" y="2904898"/>
            <a:ext cx="120867" cy="107218"/>
            <a:chOff x="4929875" y="2065025"/>
            <a:chExt cx="49625" cy="44025"/>
          </a:xfrm>
        </p:grpSpPr>
        <p:sp>
          <p:nvSpPr>
            <p:cNvPr id="565" name="Google Shape;565;p5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54"/>
          <p:cNvGrpSpPr/>
          <p:nvPr/>
        </p:nvGrpSpPr>
        <p:grpSpPr>
          <a:xfrm>
            <a:off x="8068847" y="2907912"/>
            <a:ext cx="70206" cy="101191"/>
            <a:chOff x="5083925" y="2066350"/>
            <a:chExt cx="28825" cy="41550"/>
          </a:xfrm>
        </p:grpSpPr>
        <p:sp>
          <p:nvSpPr>
            <p:cNvPr id="568" name="Google Shape;568;p5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 name="Google Shape;570;p54"/>
          <p:cNvGrpSpPr/>
          <p:nvPr/>
        </p:nvGrpSpPr>
        <p:grpSpPr>
          <a:xfrm>
            <a:off x="7100401" y="2923559"/>
            <a:ext cx="181026" cy="69896"/>
            <a:chOff x="4659775" y="2072775"/>
            <a:chExt cx="74325" cy="28700"/>
          </a:xfrm>
        </p:grpSpPr>
        <p:sp>
          <p:nvSpPr>
            <p:cNvPr id="571" name="Google Shape;571;p5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54"/>
          <p:cNvGrpSpPr/>
          <p:nvPr/>
        </p:nvGrpSpPr>
        <p:grpSpPr>
          <a:xfrm>
            <a:off x="8020257" y="2714124"/>
            <a:ext cx="167387" cy="89197"/>
            <a:chOff x="4662475" y="1976500"/>
            <a:chExt cx="68725" cy="36625"/>
          </a:xfrm>
        </p:grpSpPr>
        <p:sp>
          <p:nvSpPr>
            <p:cNvPr id="575" name="Google Shape;575;p5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 name="Google Shape;578;p54"/>
          <p:cNvGrpSpPr/>
          <p:nvPr/>
        </p:nvGrpSpPr>
        <p:grpSpPr>
          <a:xfrm>
            <a:off x="7717162" y="2717564"/>
            <a:ext cx="166899" cy="82317"/>
            <a:chOff x="4920150" y="1977875"/>
            <a:chExt cx="68525" cy="33800"/>
          </a:xfrm>
        </p:grpSpPr>
        <p:sp>
          <p:nvSpPr>
            <p:cNvPr id="579" name="Google Shape;579;p5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 name="Google Shape;582;p54"/>
          <p:cNvGrpSpPr/>
          <p:nvPr/>
        </p:nvGrpSpPr>
        <p:grpSpPr>
          <a:xfrm>
            <a:off x="7128319" y="3121482"/>
            <a:ext cx="125190" cy="127858"/>
            <a:chOff x="4676550" y="2160575"/>
            <a:chExt cx="51400" cy="52500"/>
          </a:xfrm>
        </p:grpSpPr>
        <p:sp>
          <p:nvSpPr>
            <p:cNvPr id="583" name="Google Shape;583;p5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 name="Google Shape;586;p54"/>
          <p:cNvGrpSpPr/>
          <p:nvPr/>
        </p:nvGrpSpPr>
        <p:grpSpPr>
          <a:xfrm>
            <a:off x="7425577" y="3128514"/>
            <a:ext cx="145405" cy="113794"/>
            <a:chOff x="4768325" y="2163475"/>
            <a:chExt cx="59700" cy="46725"/>
          </a:xfrm>
        </p:grpSpPr>
        <p:sp>
          <p:nvSpPr>
            <p:cNvPr id="587" name="Google Shape;587;p5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 name="Google Shape;589;p54"/>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4"/>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4"/>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4"/>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4"/>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4"/>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54"/>
          <p:cNvGrpSpPr/>
          <p:nvPr/>
        </p:nvGrpSpPr>
        <p:grpSpPr>
          <a:xfrm>
            <a:off x="7441895" y="3383608"/>
            <a:ext cx="112768" cy="106853"/>
            <a:chOff x="4768575" y="2253950"/>
            <a:chExt cx="46300" cy="43875"/>
          </a:xfrm>
        </p:grpSpPr>
        <p:sp>
          <p:nvSpPr>
            <p:cNvPr id="596" name="Google Shape;596;p5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54"/>
          <p:cNvGrpSpPr/>
          <p:nvPr/>
        </p:nvGrpSpPr>
        <p:grpSpPr>
          <a:xfrm>
            <a:off x="7741518" y="3872634"/>
            <a:ext cx="118187" cy="146246"/>
            <a:chOff x="4960900" y="2433225"/>
            <a:chExt cx="48525" cy="60050"/>
          </a:xfrm>
        </p:grpSpPr>
        <p:sp>
          <p:nvSpPr>
            <p:cNvPr id="599" name="Google Shape;599;p5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5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 name="Google Shape;601;p54"/>
          <p:cNvGrpSpPr/>
          <p:nvPr/>
        </p:nvGrpSpPr>
        <p:grpSpPr>
          <a:xfrm>
            <a:off x="7430083" y="4136695"/>
            <a:ext cx="136394" cy="143810"/>
            <a:chOff x="4854075" y="2527625"/>
            <a:chExt cx="56000" cy="59050"/>
          </a:xfrm>
        </p:grpSpPr>
        <p:sp>
          <p:nvSpPr>
            <p:cNvPr id="602" name="Google Shape;602;p5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 name="Google Shape;604;p54"/>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4"/>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4"/>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 name="Google Shape;607;p54"/>
          <p:cNvGrpSpPr/>
          <p:nvPr/>
        </p:nvGrpSpPr>
        <p:grpSpPr>
          <a:xfrm>
            <a:off x="8054294" y="3600439"/>
            <a:ext cx="99312" cy="160797"/>
            <a:chOff x="5059700" y="2334775"/>
            <a:chExt cx="40775" cy="66025"/>
          </a:xfrm>
        </p:grpSpPr>
        <p:sp>
          <p:nvSpPr>
            <p:cNvPr id="608" name="Google Shape;608;p5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5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p54"/>
          <p:cNvGrpSpPr/>
          <p:nvPr/>
        </p:nvGrpSpPr>
        <p:grpSpPr>
          <a:xfrm>
            <a:off x="8011458" y="3865571"/>
            <a:ext cx="184984" cy="160371"/>
            <a:chOff x="5037700" y="2430325"/>
            <a:chExt cx="75950" cy="65850"/>
          </a:xfrm>
        </p:grpSpPr>
        <p:sp>
          <p:nvSpPr>
            <p:cNvPr id="618" name="Google Shape;618;p5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 name="Google Shape;620;p54"/>
          <p:cNvGrpSpPr/>
          <p:nvPr/>
        </p:nvGrpSpPr>
        <p:grpSpPr>
          <a:xfrm>
            <a:off x="7430964" y="3632023"/>
            <a:ext cx="173014" cy="97629"/>
            <a:chOff x="4756975" y="2341800"/>
            <a:chExt cx="91975" cy="51925"/>
          </a:xfrm>
        </p:grpSpPr>
        <p:sp>
          <p:nvSpPr>
            <p:cNvPr id="621" name="Google Shape;621;p5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54"/>
          <p:cNvGrpSpPr/>
          <p:nvPr/>
        </p:nvGrpSpPr>
        <p:grpSpPr>
          <a:xfrm>
            <a:off x="7697901" y="4120720"/>
            <a:ext cx="212497" cy="175761"/>
            <a:chOff x="4943575" y="2516350"/>
            <a:chExt cx="98675" cy="81700"/>
          </a:xfrm>
        </p:grpSpPr>
        <p:sp>
          <p:nvSpPr>
            <p:cNvPr id="642" name="Google Shape;642;p5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54"/>
          <p:cNvGrpSpPr/>
          <p:nvPr/>
        </p:nvGrpSpPr>
        <p:grpSpPr>
          <a:xfrm>
            <a:off x="1955962" y="3346963"/>
            <a:ext cx="965351" cy="134611"/>
            <a:chOff x="4411970" y="2962952"/>
            <a:chExt cx="706544" cy="104212"/>
          </a:xfrm>
        </p:grpSpPr>
        <p:sp>
          <p:nvSpPr>
            <p:cNvPr id="721" name="Google Shape;721;p5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 name="Google Shape;725;p54"/>
          <p:cNvGrpSpPr/>
          <p:nvPr/>
        </p:nvGrpSpPr>
        <p:grpSpPr>
          <a:xfrm>
            <a:off x="1955962" y="2935877"/>
            <a:ext cx="960158" cy="289172"/>
            <a:chOff x="4411970" y="2726085"/>
            <a:chExt cx="643107" cy="193659"/>
          </a:xfrm>
        </p:grpSpPr>
        <p:sp>
          <p:nvSpPr>
            <p:cNvPr id="726" name="Google Shape;726;p5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 name="Google Shape;729;p54"/>
          <p:cNvGrpSpPr/>
          <p:nvPr/>
        </p:nvGrpSpPr>
        <p:grpSpPr>
          <a:xfrm>
            <a:off x="958854" y="3201987"/>
            <a:ext cx="833173" cy="259209"/>
            <a:chOff x="4411970" y="4340222"/>
            <a:chExt cx="779467" cy="242683"/>
          </a:xfrm>
        </p:grpSpPr>
        <p:sp>
          <p:nvSpPr>
            <p:cNvPr id="730" name="Google Shape;730;p5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54"/>
          <p:cNvGrpSpPr/>
          <p:nvPr/>
        </p:nvGrpSpPr>
        <p:grpSpPr>
          <a:xfrm>
            <a:off x="1955962" y="2597733"/>
            <a:ext cx="965160" cy="216230"/>
            <a:chOff x="4411970" y="2468674"/>
            <a:chExt cx="747317" cy="167425"/>
          </a:xfrm>
        </p:grpSpPr>
        <p:sp>
          <p:nvSpPr>
            <p:cNvPr id="734" name="Google Shape;734;p5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54"/>
          <p:cNvGrpSpPr/>
          <p:nvPr/>
        </p:nvGrpSpPr>
        <p:grpSpPr>
          <a:xfrm>
            <a:off x="954709" y="2502450"/>
            <a:ext cx="810451" cy="319148"/>
            <a:chOff x="4411970" y="3686602"/>
            <a:chExt cx="797845" cy="314215"/>
          </a:xfrm>
        </p:grpSpPr>
        <p:sp>
          <p:nvSpPr>
            <p:cNvPr id="737" name="Google Shape;737;p54"/>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4"/>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4"/>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4"/>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4"/>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 name="Google Shape;742;p54"/>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 name="Google Shape;743;p54"/>
          <p:cNvGrpSpPr/>
          <p:nvPr/>
        </p:nvGrpSpPr>
        <p:grpSpPr>
          <a:xfrm>
            <a:off x="954806" y="2256974"/>
            <a:ext cx="1970333" cy="208784"/>
            <a:chOff x="6336019" y="3733725"/>
            <a:chExt cx="2566206" cy="351310"/>
          </a:xfrm>
        </p:grpSpPr>
        <p:sp>
          <p:nvSpPr>
            <p:cNvPr id="744" name="Google Shape;744;p54"/>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4"/>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4"/>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4"/>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 name="Google Shape;748;p54"/>
          <p:cNvGrpSpPr/>
          <p:nvPr/>
        </p:nvGrpSpPr>
        <p:grpSpPr>
          <a:xfrm>
            <a:off x="1955962" y="3864529"/>
            <a:ext cx="946551" cy="153200"/>
            <a:chOff x="4404545" y="3301592"/>
            <a:chExt cx="782403" cy="129272"/>
          </a:xfrm>
        </p:grpSpPr>
        <p:sp>
          <p:nvSpPr>
            <p:cNvPr id="749" name="Google Shape;749;p5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4"/>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54"/>
          <p:cNvGrpSpPr/>
          <p:nvPr/>
        </p:nvGrpSpPr>
        <p:grpSpPr>
          <a:xfrm>
            <a:off x="1955962" y="3603488"/>
            <a:ext cx="962257" cy="139127"/>
            <a:chOff x="4411970" y="3131459"/>
            <a:chExt cx="710520" cy="117397"/>
          </a:xfrm>
        </p:grpSpPr>
        <p:sp>
          <p:nvSpPr>
            <p:cNvPr id="752" name="Google Shape;752;p5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54"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 name="Google Shape;755;p54"/>
          <p:cNvGrpSpPr/>
          <p:nvPr/>
        </p:nvGrpSpPr>
        <p:grpSpPr>
          <a:xfrm>
            <a:off x="956107" y="3538282"/>
            <a:ext cx="823838" cy="458988"/>
            <a:chOff x="4411970" y="1801825"/>
            <a:chExt cx="734586" cy="409262"/>
          </a:xfrm>
        </p:grpSpPr>
        <p:sp>
          <p:nvSpPr>
            <p:cNvPr id="756" name="Google Shape;756;p5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54"/>
          <p:cNvGrpSpPr/>
          <p:nvPr/>
        </p:nvGrpSpPr>
        <p:grpSpPr>
          <a:xfrm>
            <a:off x="956107" y="4086708"/>
            <a:ext cx="856348" cy="212039"/>
            <a:chOff x="4411970" y="2233974"/>
            <a:chExt cx="763574" cy="189068"/>
          </a:xfrm>
        </p:grpSpPr>
        <p:sp>
          <p:nvSpPr>
            <p:cNvPr id="759" name="Google Shape;759;p54"/>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4"/>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54"/>
          <p:cNvGrpSpPr/>
          <p:nvPr/>
        </p:nvGrpSpPr>
        <p:grpSpPr>
          <a:xfrm>
            <a:off x="3066303" y="2262044"/>
            <a:ext cx="511602" cy="511602"/>
            <a:chOff x="5681300" y="2527788"/>
            <a:chExt cx="805800" cy="805800"/>
          </a:xfrm>
        </p:grpSpPr>
        <p:sp>
          <p:nvSpPr>
            <p:cNvPr id="762" name="Google Shape;762;p54"/>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 name="Google Shape;764;p54"/>
          <p:cNvGrpSpPr/>
          <p:nvPr/>
        </p:nvGrpSpPr>
        <p:grpSpPr>
          <a:xfrm>
            <a:off x="3063497" y="3028627"/>
            <a:ext cx="513021" cy="512935"/>
            <a:chOff x="4049800" y="640400"/>
            <a:chExt cx="858900" cy="858900"/>
          </a:xfrm>
        </p:grpSpPr>
        <p:sp>
          <p:nvSpPr>
            <p:cNvPr id="765" name="Google Shape;765;p54"/>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4"/>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54"/>
          <p:cNvGrpSpPr/>
          <p:nvPr/>
        </p:nvGrpSpPr>
        <p:grpSpPr>
          <a:xfrm>
            <a:off x="2980696" y="3680519"/>
            <a:ext cx="686489" cy="686585"/>
            <a:chOff x="5080188" y="927900"/>
            <a:chExt cx="961200" cy="961200"/>
          </a:xfrm>
        </p:grpSpPr>
        <p:sp>
          <p:nvSpPr>
            <p:cNvPr id="768" name="Google Shape;768;p54"/>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4"/>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4"/>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4"/>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 name="Google Shape;776;p54"/>
          <p:cNvGrpSpPr/>
          <p:nvPr/>
        </p:nvGrpSpPr>
        <p:grpSpPr>
          <a:xfrm>
            <a:off x="3763848" y="3773248"/>
            <a:ext cx="510373" cy="510937"/>
            <a:chOff x="7508249" y="1522825"/>
            <a:chExt cx="1326332" cy="1322987"/>
          </a:xfrm>
        </p:grpSpPr>
        <p:sp>
          <p:nvSpPr>
            <p:cNvPr id="777" name="Google Shape;777;p54"/>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4"/>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4"/>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4"/>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4"/>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4"/>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4"/>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4"/>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4"/>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4"/>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 name="Google Shape;787;p54"/>
          <p:cNvGrpSpPr/>
          <p:nvPr/>
        </p:nvGrpSpPr>
        <p:grpSpPr>
          <a:xfrm>
            <a:off x="4455441" y="3774653"/>
            <a:ext cx="492652" cy="503348"/>
            <a:chOff x="6039282" y="1042577"/>
            <a:chExt cx="734315" cy="731929"/>
          </a:xfrm>
        </p:grpSpPr>
        <p:sp>
          <p:nvSpPr>
            <p:cNvPr id="788" name="Google Shape;788;p5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54"/>
          <p:cNvGrpSpPr/>
          <p:nvPr/>
        </p:nvGrpSpPr>
        <p:grpSpPr>
          <a:xfrm>
            <a:off x="5095855" y="2270694"/>
            <a:ext cx="483304" cy="504902"/>
            <a:chOff x="1825800" y="1651625"/>
            <a:chExt cx="568125" cy="591775"/>
          </a:xfrm>
        </p:grpSpPr>
        <p:sp>
          <p:nvSpPr>
            <p:cNvPr id="810" name="Google Shape;810;p54"/>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4"/>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4"/>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4"/>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4"/>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 name="Google Shape;816;p54"/>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4"/>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4"/>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4"/>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4"/>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821" name="Google Shape;821;p5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grpSp>
        <p:nvGrpSpPr>
          <p:cNvPr id="826" name="Google Shape;826;p55"/>
          <p:cNvGrpSpPr/>
          <p:nvPr/>
        </p:nvGrpSpPr>
        <p:grpSpPr>
          <a:xfrm>
            <a:off x="722059" y="955168"/>
            <a:ext cx="2492868" cy="1379876"/>
            <a:chOff x="2654821" y="2311071"/>
            <a:chExt cx="2279715" cy="1262120"/>
          </a:xfrm>
        </p:grpSpPr>
        <p:grpSp>
          <p:nvGrpSpPr>
            <p:cNvPr id="827" name="Google Shape;827;p55"/>
            <p:cNvGrpSpPr/>
            <p:nvPr/>
          </p:nvGrpSpPr>
          <p:grpSpPr>
            <a:xfrm>
              <a:off x="4034269" y="2840745"/>
              <a:ext cx="40212" cy="36437"/>
              <a:chOff x="4293400" y="2574725"/>
              <a:chExt cx="84425" cy="80100"/>
            </a:xfrm>
          </p:grpSpPr>
          <p:sp>
            <p:nvSpPr>
              <p:cNvPr id="828" name="Google Shape;828;p5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pt-PT"/>
              </a:p>
            </p:txBody>
          </p:sp>
          <p:sp>
            <p:nvSpPr>
              <p:cNvPr id="829" name="Google Shape;829;p5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 name="Google Shape;830;p55"/>
            <p:cNvGrpSpPr/>
            <p:nvPr/>
          </p:nvGrpSpPr>
          <p:grpSpPr>
            <a:xfrm>
              <a:off x="3894606" y="2334874"/>
              <a:ext cx="913198" cy="518984"/>
              <a:chOff x="4000175" y="1462675"/>
              <a:chExt cx="1917275" cy="1140875"/>
            </a:xfrm>
          </p:grpSpPr>
          <p:sp>
            <p:nvSpPr>
              <p:cNvPr id="831" name="Google Shape;831;p5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pt-PT"/>
              </a:p>
            </p:txBody>
          </p:sp>
          <p:grpSp>
            <p:nvGrpSpPr>
              <p:cNvPr id="832" name="Google Shape;832;p55"/>
              <p:cNvGrpSpPr/>
              <p:nvPr/>
            </p:nvGrpSpPr>
            <p:grpSpPr>
              <a:xfrm>
                <a:off x="4000175" y="1462675"/>
                <a:ext cx="1917275" cy="1140875"/>
                <a:chOff x="4000175" y="1462675"/>
                <a:chExt cx="1917275" cy="1140875"/>
              </a:xfrm>
            </p:grpSpPr>
            <p:sp>
              <p:nvSpPr>
                <p:cNvPr id="833" name="Google Shape;833;p5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pt-PT"/>
                </a:p>
              </p:txBody>
            </p:sp>
            <p:sp>
              <p:nvSpPr>
                <p:cNvPr id="834" name="Google Shape;834;p5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38" name="Google Shape;838;p5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 name="Google Shape;839;p55"/>
            <p:cNvGrpSpPr/>
            <p:nvPr/>
          </p:nvGrpSpPr>
          <p:grpSpPr>
            <a:xfrm>
              <a:off x="3875768" y="2846704"/>
              <a:ext cx="44796" cy="47366"/>
              <a:chOff x="3960625" y="2587825"/>
              <a:chExt cx="94050" cy="104125"/>
            </a:xfrm>
          </p:grpSpPr>
          <p:sp>
            <p:nvSpPr>
              <p:cNvPr id="840" name="Google Shape;840;p5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pt-PT"/>
              </a:p>
            </p:txBody>
          </p:sp>
          <p:sp>
            <p:nvSpPr>
              <p:cNvPr id="841" name="Google Shape;841;p5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 name="Google Shape;842;p55"/>
            <p:cNvGrpSpPr/>
            <p:nvPr/>
          </p:nvGrpSpPr>
          <p:grpSpPr>
            <a:xfrm>
              <a:off x="3782759" y="2807162"/>
              <a:ext cx="82686" cy="85487"/>
              <a:chOff x="3765350" y="2500900"/>
              <a:chExt cx="173600" cy="187925"/>
            </a:xfrm>
          </p:grpSpPr>
          <p:sp>
            <p:nvSpPr>
              <p:cNvPr id="843" name="Google Shape;843;p5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pt-PT"/>
              </a:p>
            </p:txBody>
          </p:sp>
          <p:sp>
            <p:nvSpPr>
              <p:cNvPr id="844" name="Google Shape;844;p5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55"/>
            <p:cNvGrpSpPr/>
            <p:nvPr/>
          </p:nvGrpSpPr>
          <p:grpSpPr>
            <a:xfrm>
              <a:off x="3775674" y="2798496"/>
              <a:ext cx="40545" cy="23564"/>
              <a:chOff x="3750475" y="2481850"/>
              <a:chExt cx="85125" cy="51800"/>
            </a:xfrm>
          </p:grpSpPr>
          <p:sp>
            <p:nvSpPr>
              <p:cNvPr id="850" name="Google Shape;850;p5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pt-PT"/>
              </a:p>
            </p:txBody>
          </p:sp>
        </p:grpSp>
        <p:grpSp>
          <p:nvGrpSpPr>
            <p:cNvPr id="852" name="Google Shape;852;p55"/>
            <p:cNvGrpSpPr/>
            <p:nvPr/>
          </p:nvGrpSpPr>
          <p:grpSpPr>
            <a:xfrm>
              <a:off x="3716946" y="2776024"/>
              <a:ext cx="81971" cy="76912"/>
              <a:chOff x="3627175" y="2432450"/>
              <a:chExt cx="172100" cy="169075"/>
            </a:xfrm>
          </p:grpSpPr>
          <p:sp>
            <p:nvSpPr>
              <p:cNvPr id="853" name="Google Shape;853;p5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pt-PT"/>
              </a:p>
            </p:txBody>
          </p:sp>
          <p:sp>
            <p:nvSpPr>
              <p:cNvPr id="855" name="Google Shape;855;p5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pt-PT"/>
              </a:p>
            </p:txBody>
          </p:sp>
        </p:grpSp>
        <p:grpSp>
          <p:nvGrpSpPr>
            <p:cNvPr id="856" name="Google Shape;856;p55"/>
            <p:cNvGrpSpPr/>
            <p:nvPr/>
          </p:nvGrpSpPr>
          <p:grpSpPr>
            <a:xfrm>
              <a:off x="3685682" y="2845624"/>
              <a:ext cx="29311" cy="45055"/>
              <a:chOff x="3561536" y="2585450"/>
              <a:chExt cx="61539" cy="99045"/>
            </a:xfrm>
          </p:grpSpPr>
          <p:sp>
            <p:nvSpPr>
              <p:cNvPr id="857" name="Google Shape;857;p5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pt-PT"/>
              </a:p>
            </p:txBody>
          </p:sp>
        </p:grpSp>
        <p:grpSp>
          <p:nvGrpSpPr>
            <p:cNvPr id="859" name="Google Shape;859;p55"/>
            <p:cNvGrpSpPr/>
            <p:nvPr/>
          </p:nvGrpSpPr>
          <p:grpSpPr>
            <a:xfrm>
              <a:off x="3849905" y="2572252"/>
              <a:ext cx="74339" cy="119559"/>
              <a:chOff x="3906325" y="1984500"/>
              <a:chExt cx="156075" cy="262825"/>
            </a:xfrm>
          </p:grpSpPr>
          <p:sp>
            <p:nvSpPr>
              <p:cNvPr id="860" name="Google Shape;860;p5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pt-PT"/>
              </a:p>
            </p:txBody>
          </p:sp>
          <p:sp>
            <p:nvSpPr>
              <p:cNvPr id="861" name="Google Shape;861;p5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 name="Google Shape;862;p55"/>
            <p:cNvGrpSpPr/>
            <p:nvPr/>
          </p:nvGrpSpPr>
          <p:grpSpPr>
            <a:xfrm>
              <a:off x="2654821" y="2414345"/>
              <a:ext cx="667570" cy="558731"/>
              <a:chOff x="1397225" y="1637375"/>
              <a:chExt cx="1401575" cy="1228250"/>
            </a:xfrm>
          </p:grpSpPr>
          <p:sp>
            <p:nvSpPr>
              <p:cNvPr id="863" name="Google Shape;863;p5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pt-PT"/>
              </a:p>
            </p:txBody>
          </p:sp>
          <p:grpSp>
            <p:nvGrpSpPr>
              <p:cNvPr id="864" name="Google Shape;864;p55"/>
              <p:cNvGrpSpPr/>
              <p:nvPr/>
            </p:nvGrpSpPr>
            <p:grpSpPr>
              <a:xfrm>
                <a:off x="1397225" y="1637375"/>
                <a:ext cx="1398775" cy="1228250"/>
                <a:chOff x="1397225" y="1637375"/>
                <a:chExt cx="1398775" cy="1228250"/>
              </a:xfrm>
            </p:grpSpPr>
            <p:sp>
              <p:nvSpPr>
                <p:cNvPr id="865" name="Google Shape;865;p5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 name="Google Shape;867;p55"/>
            <p:cNvGrpSpPr/>
            <p:nvPr/>
          </p:nvGrpSpPr>
          <p:grpSpPr>
            <a:xfrm>
              <a:off x="3230417" y="3103734"/>
              <a:ext cx="282982" cy="280332"/>
              <a:chOff x="2605700" y="3152850"/>
              <a:chExt cx="594125" cy="616250"/>
            </a:xfrm>
          </p:grpSpPr>
          <p:sp>
            <p:nvSpPr>
              <p:cNvPr id="868" name="Google Shape;868;p5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pt-PT"/>
              </a:p>
            </p:txBody>
          </p:sp>
          <p:sp>
            <p:nvSpPr>
              <p:cNvPr id="869" name="Google Shape;869;p5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870" name="Google Shape;870;p55"/>
            <p:cNvGrpSpPr/>
            <p:nvPr/>
          </p:nvGrpSpPr>
          <p:grpSpPr>
            <a:xfrm>
              <a:off x="3265985" y="3226989"/>
              <a:ext cx="87151" cy="346202"/>
              <a:chOff x="2680375" y="3423800"/>
              <a:chExt cx="182975" cy="761050"/>
            </a:xfrm>
          </p:grpSpPr>
          <p:sp>
            <p:nvSpPr>
              <p:cNvPr id="871" name="Google Shape;871;p5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pt-PT"/>
              </a:p>
            </p:txBody>
          </p:sp>
          <p:sp>
            <p:nvSpPr>
              <p:cNvPr id="872" name="Google Shape;872;p5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 name="Google Shape;873;p55"/>
            <p:cNvGrpSpPr/>
            <p:nvPr/>
          </p:nvGrpSpPr>
          <p:grpSpPr>
            <a:xfrm>
              <a:off x="3855466" y="3289811"/>
              <a:ext cx="112514" cy="94210"/>
              <a:chOff x="3918000" y="3561900"/>
              <a:chExt cx="236225" cy="207100"/>
            </a:xfrm>
          </p:grpSpPr>
          <p:sp>
            <p:nvSpPr>
              <p:cNvPr id="874" name="Google Shape;874;p5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pt-PT"/>
              </a:p>
            </p:txBody>
          </p:sp>
          <p:sp>
            <p:nvSpPr>
              <p:cNvPr id="875" name="Google Shape;875;p5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 name="Google Shape;876;p5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879" name="Google Shape;879;p55"/>
            <p:cNvGrpSpPr/>
            <p:nvPr/>
          </p:nvGrpSpPr>
          <p:grpSpPr>
            <a:xfrm>
              <a:off x="2905224" y="2311071"/>
              <a:ext cx="596721" cy="528992"/>
              <a:chOff x="1922950" y="1410350"/>
              <a:chExt cx="1252825" cy="1162875"/>
            </a:xfrm>
          </p:grpSpPr>
          <p:sp>
            <p:nvSpPr>
              <p:cNvPr id="880" name="Google Shape;880;p5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896" name="Google Shape;896;p5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16" name="Google Shape;916;p5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17" name="Google Shape;917;p5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 name="Google Shape;918;p55"/>
            <p:cNvGrpSpPr/>
            <p:nvPr/>
          </p:nvGrpSpPr>
          <p:grpSpPr>
            <a:xfrm>
              <a:off x="3280929" y="3294542"/>
              <a:ext cx="109894" cy="272224"/>
              <a:chOff x="2711750" y="3572300"/>
              <a:chExt cx="230725" cy="598425"/>
            </a:xfrm>
          </p:grpSpPr>
          <p:sp>
            <p:nvSpPr>
              <p:cNvPr id="919" name="Google Shape;919;p5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 name="Google Shape;921;p5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 name="Google Shape;922;p55"/>
            <p:cNvGrpSpPr/>
            <p:nvPr/>
          </p:nvGrpSpPr>
          <p:grpSpPr>
            <a:xfrm>
              <a:off x="3790439" y="2408636"/>
              <a:ext cx="73017" cy="75684"/>
              <a:chOff x="3781475" y="1624825"/>
              <a:chExt cx="153300" cy="166375"/>
            </a:xfrm>
          </p:grpSpPr>
          <p:sp>
            <p:nvSpPr>
              <p:cNvPr id="923" name="Google Shape;923;p5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 name="Google Shape;927;p5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 name="Google Shape;934;p55"/>
            <p:cNvGrpSpPr/>
            <p:nvPr/>
          </p:nvGrpSpPr>
          <p:grpSpPr>
            <a:xfrm>
              <a:off x="4403342" y="3107749"/>
              <a:ext cx="316680" cy="101374"/>
              <a:chOff x="5068275" y="3161675"/>
              <a:chExt cx="664875" cy="222850"/>
            </a:xfrm>
          </p:grpSpPr>
          <p:sp>
            <p:nvSpPr>
              <p:cNvPr id="935" name="Google Shape;935;p5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 name="Google Shape;939;p5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 name="Google Shape;968;p55"/>
            <p:cNvGrpSpPr/>
            <p:nvPr/>
          </p:nvGrpSpPr>
          <p:grpSpPr>
            <a:xfrm>
              <a:off x="3697513" y="2707266"/>
              <a:ext cx="59549" cy="79733"/>
              <a:chOff x="3586375" y="2281300"/>
              <a:chExt cx="125025" cy="175275"/>
            </a:xfrm>
          </p:grpSpPr>
          <p:sp>
            <p:nvSpPr>
              <p:cNvPr id="969" name="Google Shape;969;p5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 name="Google Shape;971;p5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 name="Google Shape;972;p55"/>
            <p:cNvGrpSpPr/>
            <p:nvPr/>
          </p:nvGrpSpPr>
          <p:grpSpPr>
            <a:xfrm>
              <a:off x="4513224" y="3221724"/>
              <a:ext cx="274563" cy="280321"/>
              <a:chOff x="5298975" y="3412225"/>
              <a:chExt cx="576450" cy="616225"/>
            </a:xfrm>
          </p:grpSpPr>
          <p:sp>
            <p:nvSpPr>
              <p:cNvPr id="973" name="Google Shape;973;p5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74" name="Google Shape;974;p5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 name="Google Shape;975;p55"/>
            <p:cNvGrpSpPr/>
            <p:nvPr/>
          </p:nvGrpSpPr>
          <p:grpSpPr>
            <a:xfrm>
              <a:off x="4824403" y="3421846"/>
              <a:ext cx="110132" cy="130647"/>
              <a:chOff x="5952300" y="3852150"/>
              <a:chExt cx="231225" cy="287200"/>
            </a:xfrm>
          </p:grpSpPr>
          <p:sp>
            <p:nvSpPr>
              <p:cNvPr id="976" name="Google Shape;976;p5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 name="Google Shape;978;p5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 name="Google Shape;986;p55"/>
            <p:cNvGrpSpPr/>
            <p:nvPr/>
          </p:nvGrpSpPr>
          <p:grpSpPr>
            <a:xfrm>
              <a:off x="4295710" y="3079670"/>
              <a:ext cx="14968" cy="27135"/>
              <a:chOff x="4842300" y="3099950"/>
              <a:chExt cx="31425" cy="59650"/>
            </a:xfrm>
          </p:grpSpPr>
          <p:sp>
            <p:nvSpPr>
              <p:cNvPr id="987" name="Google Shape;987;p5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 name="Google Shape;991;p5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 name="Google Shape;999;p55"/>
            <p:cNvGrpSpPr/>
            <p:nvPr/>
          </p:nvGrpSpPr>
          <p:grpSpPr>
            <a:xfrm>
              <a:off x="3831056" y="2816010"/>
              <a:ext cx="37378" cy="27612"/>
              <a:chOff x="3866750" y="2520350"/>
              <a:chExt cx="78475" cy="60700"/>
            </a:xfrm>
          </p:grpSpPr>
          <p:sp>
            <p:nvSpPr>
              <p:cNvPr id="1000" name="Google Shape;1000;p5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 name="Google Shape;1004;p5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021" name="Google Shape;1021;p5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033" name="Google Shape;1033;p5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 name="Google Shape;1046;p55"/>
            <p:cNvGrpSpPr/>
            <p:nvPr/>
          </p:nvGrpSpPr>
          <p:grpSpPr>
            <a:xfrm>
              <a:off x="3632736" y="3051591"/>
              <a:ext cx="63288" cy="45217"/>
              <a:chOff x="3450375" y="3038225"/>
              <a:chExt cx="132875" cy="99400"/>
            </a:xfrm>
          </p:grpSpPr>
          <p:sp>
            <p:nvSpPr>
              <p:cNvPr id="1047" name="Google Shape;1047;p5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 name="Google Shape;1049;p5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058" name="Google Shape;1058;p5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068" name="Google Shape;1068;p5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074" name="Google Shape;1074;p5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5"/>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55"/>
          <p:cNvGrpSpPr/>
          <p:nvPr/>
        </p:nvGrpSpPr>
        <p:grpSpPr>
          <a:xfrm>
            <a:off x="719116" y="2850945"/>
            <a:ext cx="2622876" cy="1333540"/>
            <a:chOff x="238125" y="1038125"/>
            <a:chExt cx="7146800" cy="3633625"/>
          </a:xfrm>
        </p:grpSpPr>
        <p:sp>
          <p:nvSpPr>
            <p:cNvPr id="1085" name="Google Shape;1085;p5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7" name="Google Shape;2657;p55"/>
          <p:cNvGrpSpPr/>
          <p:nvPr/>
        </p:nvGrpSpPr>
        <p:grpSpPr>
          <a:xfrm>
            <a:off x="5834044" y="993055"/>
            <a:ext cx="2590840" cy="1380235"/>
            <a:chOff x="233350" y="949250"/>
            <a:chExt cx="7137300" cy="3802300"/>
          </a:xfrm>
        </p:grpSpPr>
        <p:sp>
          <p:nvSpPr>
            <p:cNvPr id="2658" name="Google Shape;2658;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 name="Google Shape;2709;p55"/>
          <p:cNvGrpSpPr/>
          <p:nvPr/>
        </p:nvGrpSpPr>
        <p:grpSpPr>
          <a:xfrm>
            <a:off x="7648473" y="3037828"/>
            <a:ext cx="104231" cy="320340"/>
            <a:chOff x="7564426" y="3224343"/>
            <a:chExt cx="119985" cy="368801"/>
          </a:xfrm>
        </p:grpSpPr>
        <p:sp>
          <p:nvSpPr>
            <p:cNvPr id="2710" name="Google Shape;2710;p5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2" name="Google Shape;2712;p55"/>
          <p:cNvGrpSpPr/>
          <p:nvPr/>
        </p:nvGrpSpPr>
        <p:grpSpPr>
          <a:xfrm>
            <a:off x="7347962" y="3031929"/>
            <a:ext cx="189489" cy="332132"/>
            <a:chOff x="8370831" y="3202002"/>
            <a:chExt cx="218129" cy="382376"/>
          </a:xfrm>
        </p:grpSpPr>
        <p:sp>
          <p:nvSpPr>
            <p:cNvPr id="2713" name="Google Shape;2713;p5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5" name="Google Shape;2715;p55"/>
          <p:cNvGrpSpPr/>
          <p:nvPr/>
        </p:nvGrpSpPr>
        <p:grpSpPr>
          <a:xfrm>
            <a:off x="8071351" y="3443061"/>
            <a:ext cx="309429" cy="267000"/>
            <a:chOff x="6742064" y="3750480"/>
            <a:chExt cx="399315" cy="344560"/>
          </a:xfrm>
        </p:grpSpPr>
        <p:sp>
          <p:nvSpPr>
            <p:cNvPr id="2716" name="Google Shape;2716;p5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8" name="Google Shape;2718;p55"/>
          <p:cNvGrpSpPr/>
          <p:nvPr/>
        </p:nvGrpSpPr>
        <p:grpSpPr>
          <a:xfrm>
            <a:off x="7610370" y="3794109"/>
            <a:ext cx="180437" cy="281608"/>
            <a:chOff x="7248525" y="3739696"/>
            <a:chExt cx="230531" cy="359790"/>
          </a:xfrm>
        </p:grpSpPr>
        <p:sp>
          <p:nvSpPr>
            <p:cNvPr id="2719" name="Google Shape;2719;p5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1" name="Google Shape;2721;p55"/>
          <p:cNvGrpSpPr/>
          <p:nvPr/>
        </p:nvGrpSpPr>
        <p:grpSpPr>
          <a:xfrm>
            <a:off x="7856289" y="3437333"/>
            <a:ext cx="162896" cy="278710"/>
            <a:chOff x="7601242" y="3729267"/>
            <a:chExt cx="222566" cy="380803"/>
          </a:xfrm>
        </p:grpSpPr>
        <p:sp>
          <p:nvSpPr>
            <p:cNvPr id="2722" name="Google Shape;2722;p5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4" name="Google Shape;2724;p55"/>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5" name="Google Shape;2725;p55"/>
          <p:cNvGrpSpPr/>
          <p:nvPr/>
        </p:nvGrpSpPr>
        <p:grpSpPr>
          <a:xfrm>
            <a:off x="7345935" y="3438473"/>
            <a:ext cx="193543" cy="275990"/>
            <a:chOff x="8304647" y="3738687"/>
            <a:chExt cx="225076" cy="320956"/>
          </a:xfrm>
        </p:grpSpPr>
        <p:sp>
          <p:nvSpPr>
            <p:cNvPr id="2726" name="Google Shape;2726;p55"/>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9" name="Google Shape;2729;p55"/>
          <p:cNvGrpSpPr/>
          <p:nvPr/>
        </p:nvGrpSpPr>
        <p:grpSpPr>
          <a:xfrm>
            <a:off x="7618427" y="3438473"/>
            <a:ext cx="178492" cy="275990"/>
            <a:chOff x="8615101" y="3738687"/>
            <a:chExt cx="207573" cy="320956"/>
          </a:xfrm>
        </p:grpSpPr>
        <p:sp>
          <p:nvSpPr>
            <p:cNvPr id="2730" name="Google Shape;2730;p55"/>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3" name="Google Shape;2733;p55"/>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4" name="Google Shape;2734;p55"/>
          <p:cNvGrpSpPr/>
          <p:nvPr/>
        </p:nvGrpSpPr>
        <p:grpSpPr>
          <a:xfrm>
            <a:off x="6013132" y="3559961"/>
            <a:ext cx="557671" cy="511283"/>
            <a:chOff x="6015419" y="3716859"/>
            <a:chExt cx="557671" cy="511283"/>
          </a:xfrm>
        </p:grpSpPr>
        <p:sp>
          <p:nvSpPr>
            <p:cNvPr id="2735" name="Google Shape;2735;p55"/>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6" name="Google Shape;2736;p55"/>
            <p:cNvGrpSpPr/>
            <p:nvPr/>
          </p:nvGrpSpPr>
          <p:grpSpPr>
            <a:xfrm>
              <a:off x="6036094" y="3716980"/>
              <a:ext cx="529860" cy="510468"/>
              <a:chOff x="6036094" y="3716980"/>
              <a:chExt cx="529860" cy="510468"/>
            </a:xfrm>
          </p:grpSpPr>
          <p:sp>
            <p:nvSpPr>
              <p:cNvPr id="2737" name="Google Shape;2737;p55"/>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5"/>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5"/>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5"/>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5"/>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5"/>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5"/>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5"/>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5"/>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5"/>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47" name="Google Shape;2747;p55"/>
          <p:cNvGrpSpPr/>
          <p:nvPr/>
        </p:nvGrpSpPr>
        <p:grpSpPr>
          <a:xfrm>
            <a:off x="6642017" y="2916730"/>
            <a:ext cx="576302" cy="511871"/>
            <a:chOff x="6644304" y="3073628"/>
            <a:chExt cx="576302" cy="511871"/>
          </a:xfrm>
        </p:grpSpPr>
        <p:sp>
          <p:nvSpPr>
            <p:cNvPr id="2748" name="Google Shape;2748;p5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9" name="Google Shape;2749;p55"/>
            <p:cNvGrpSpPr/>
            <p:nvPr/>
          </p:nvGrpSpPr>
          <p:grpSpPr>
            <a:xfrm>
              <a:off x="6712169" y="3085440"/>
              <a:ext cx="481622" cy="494913"/>
              <a:chOff x="6712169" y="3085440"/>
              <a:chExt cx="481622" cy="494913"/>
            </a:xfrm>
          </p:grpSpPr>
          <p:sp>
            <p:nvSpPr>
              <p:cNvPr id="2750" name="Google Shape;2750;p55"/>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5"/>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5"/>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5"/>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5"/>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5" name="Google Shape;2755;p55"/>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5"/>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5"/>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8" name="Google Shape;2758;p55"/>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9" name="Google Shape;2759;p55"/>
          <p:cNvGrpSpPr/>
          <p:nvPr/>
        </p:nvGrpSpPr>
        <p:grpSpPr>
          <a:xfrm>
            <a:off x="6649868" y="3559725"/>
            <a:ext cx="560631" cy="511352"/>
            <a:chOff x="6652154" y="3716623"/>
            <a:chExt cx="560631" cy="511352"/>
          </a:xfrm>
        </p:grpSpPr>
        <p:sp>
          <p:nvSpPr>
            <p:cNvPr id="2760" name="Google Shape;2760;p55"/>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61" name="Google Shape;2761;p55"/>
            <p:cNvGrpSpPr/>
            <p:nvPr/>
          </p:nvGrpSpPr>
          <p:grpSpPr>
            <a:xfrm>
              <a:off x="6669657" y="3716715"/>
              <a:ext cx="466779" cy="464290"/>
              <a:chOff x="6669657" y="3716715"/>
              <a:chExt cx="466779" cy="464290"/>
            </a:xfrm>
          </p:grpSpPr>
          <p:sp>
            <p:nvSpPr>
              <p:cNvPr id="2762" name="Google Shape;2762;p55"/>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5"/>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5"/>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5"/>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5"/>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5"/>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5"/>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5"/>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5"/>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5"/>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5"/>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5"/>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5"/>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75" name="Google Shape;2775;p55"/>
          <p:cNvGrpSpPr/>
          <p:nvPr/>
        </p:nvGrpSpPr>
        <p:grpSpPr>
          <a:xfrm>
            <a:off x="7843959" y="3841134"/>
            <a:ext cx="187557" cy="187557"/>
            <a:chOff x="8565775" y="671075"/>
            <a:chExt cx="441000" cy="441000"/>
          </a:xfrm>
        </p:grpSpPr>
        <p:sp>
          <p:nvSpPr>
            <p:cNvPr id="2776" name="Google Shape;2776;p5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5"/>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8" name="Google Shape;2778;p55"/>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5"/>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0" name="Google Shape;2780;p55"/>
          <p:cNvGrpSpPr/>
          <p:nvPr/>
        </p:nvGrpSpPr>
        <p:grpSpPr>
          <a:xfrm>
            <a:off x="5997814" y="2919352"/>
            <a:ext cx="587871" cy="512373"/>
            <a:chOff x="6000100" y="3076250"/>
            <a:chExt cx="587871" cy="512373"/>
          </a:xfrm>
        </p:grpSpPr>
        <p:sp>
          <p:nvSpPr>
            <p:cNvPr id="2781" name="Google Shape;2781;p55"/>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2" name="Google Shape;2782;p55"/>
            <p:cNvGrpSpPr/>
            <p:nvPr/>
          </p:nvGrpSpPr>
          <p:grpSpPr>
            <a:xfrm>
              <a:off x="6031360" y="3076713"/>
              <a:ext cx="539107" cy="480965"/>
              <a:chOff x="6031360" y="3076713"/>
              <a:chExt cx="539107" cy="480965"/>
            </a:xfrm>
          </p:grpSpPr>
          <p:sp>
            <p:nvSpPr>
              <p:cNvPr id="2783" name="Google Shape;2783;p55"/>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5"/>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5"/>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5"/>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5"/>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5"/>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5"/>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90" name="Google Shape;2790;p55"/>
          <p:cNvGrpSpPr/>
          <p:nvPr/>
        </p:nvGrpSpPr>
        <p:grpSpPr>
          <a:xfrm>
            <a:off x="3369305" y="938716"/>
            <a:ext cx="2310381" cy="1488888"/>
            <a:chOff x="229225" y="549050"/>
            <a:chExt cx="7161750" cy="4615275"/>
          </a:xfrm>
        </p:grpSpPr>
        <p:sp>
          <p:nvSpPr>
            <p:cNvPr id="2791" name="Google Shape;2791;p5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8" name="Google Shape;2908;p55"/>
          <p:cNvGrpSpPr/>
          <p:nvPr/>
        </p:nvGrpSpPr>
        <p:grpSpPr>
          <a:xfrm>
            <a:off x="3514723" y="2830563"/>
            <a:ext cx="2310282" cy="1374222"/>
            <a:chOff x="238125" y="732525"/>
            <a:chExt cx="7130500" cy="4241425"/>
          </a:xfrm>
        </p:grpSpPr>
        <p:sp>
          <p:nvSpPr>
            <p:cNvPr id="2909" name="Google Shape;2909;p5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026"/>
        <p:cNvGrpSpPr/>
        <p:nvPr/>
      </p:nvGrpSpPr>
      <p:grpSpPr>
        <a:xfrm>
          <a:off x="0" y="0"/>
          <a:ext cx="0" cy="0"/>
          <a:chOff x="0" y="0"/>
          <a:chExt cx="0" cy="0"/>
        </a:xfrm>
      </p:grpSpPr>
      <p:grpSp>
        <p:nvGrpSpPr>
          <p:cNvPr id="3027" name="Google Shape;3027;p56"/>
          <p:cNvGrpSpPr/>
          <p:nvPr/>
        </p:nvGrpSpPr>
        <p:grpSpPr>
          <a:xfrm>
            <a:off x="725414" y="969763"/>
            <a:ext cx="2507799" cy="206239"/>
            <a:chOff x="106648" y="895722"/>
            <a:chExt cx="4481413" cy="374300"/>
          </a:xfrm>
        </p:grpSpPr>
        <p:grpSp>
          <p:nvGrpSpPr>
            <p:cNvPr id="3028" name="Google Shape;3028;p56"/>
            <p:cNvGrpSpPr/>
            <p:nvPr/>
          </p:nvGrpSpPr>
          <p:grpSpPr>
            <a:xfrm>
              <a:off x="2233276" y="895722"/>
              <a:ext cx="1082667" cy="223591"/>
              <a:chOff x="4808316" y="2800065"/>
              <a:chExt cx="1999386" cy="412910"/>
            </a:xfrm>
          </p:grpSpPr>
          <p:sp>
            <p:nvSpPr>
              <p:cNvPr id="3029" name="Google Shape;3029;p56"/>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0" name="Google Shape;3030;p56"/>
              <p:cNvGrpSpPr/>
              <p:nvPr/>
            </p:nvGrpSpPr>
            <p:grpSpPr>
              <a:xfrm>
                <a:off x="4808316" y="2800065"/>
                <a:ext cx="92400" cy="411825"/>
                <a:chOff x="845575" y="2563700"/>
                <a:chExt cx="92400" cy="411825"/>
              </a:xfrm>
            </p:grpSpPr>
            <p:cxnSp>
              <p:nvCxnSpPr>
                <p:cNvPr id="3031" name="Google Shape;3031;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032" name="Google Shape;3032;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33" name="Google Shape;3033;p56"/>
            <p:cNvGrpSpPr/>
            <p:nvPr/>
          </p:nvGrpSpPr>
          <p:grpSpPr>
            <a:xfrm>
              <a:off x="106648" y="895722"/>
              <a:ext cx="1088401" cy="223591"/>
              <a:chOff x="881025" y="2800065"/>
              <a:chExt cx="2009975" cy="412910"/>
            </a:xfrm>
          </p:grpSpPr>
          <p:sp>
            <p:nvSpPr>
              <p:cNvPr id="3034" name="Google Shape;3034;p56"/>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5" name="Google Shape;3035;p56"/>
              <p:cNvGrpSpPr/>
              <p:nvPr/>
            </p:nvGrpSpPr>
            <p:grpSpPr>
              <a:xfrm>
                <a:off x="881025" y="2800065"/>
                <a:ext cx="92400" cy="411825"/>
                <a:chOff x="845575" y="2563700"/>
                <a:chExt cx="92400" cy="411825"/>
              </a:xfrm>
            </p:grpSpPr>
            <p:cxnSp>
              <p:nvCxnSpPr>
                <p:cNvPr id="3036" name="Google Shape;3036;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037" name="Google Shape;3037;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38" name="Google Shape;3038;p56"/>
            <p:cNvGrpSpPr/>
            <p:nvPr/>
          </p:nvGrpSpPr>
          <p:grpSpPr>
            <a:xfrm>
              <a:off x="1172346" y="1047018"/>
              <a:ext cx="1083151" cy="223003"/>
              <a:chOff x="2849073" y="3079467"/>
              <a:chExt cx="2000279" cy="411825"/>
            </a:xfrm>
          </p:grpSpPr>
          <p:sp>
            <p:nvSpPr>
              <p:cNvPr id="3039" name="Google Shape;3039;p56"/>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0" name="Google Shape;3040;p56"/>
              <p:cNvGrpSpPr/>
              <p:nvPr/>
            </p:nvGrpSpPr>
            <p:grpSpPr>
              <a:xfrm rot="10800000">
                <a:off x="2849073" y="3079467"/>
                <a:ext cx="92400" cy="411825"/>
                <a:chOff x="2070100" y="2563700"/>
                <a:chExt cx="92400" cy="411825"/>
              </a:xfrm>
            </p:grpSpPr>
            <p:cxnSp>
              <p:nvCxnSpPr>
                <p:cNvPr id="3041" name="Google Shape;3041;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042" name="Google Shape;3042;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43" name="Google Shape;3043;p56"/>
            <p:cNvGrpSpPr/>
            <p:nvPr/>
          </p:nvGrpSpPr>
          <p:grpSpPr>
            <a:xfrm>
              <a:off x="3290132" y="1047018"/>
              <a:ext cx="1297929" cy="223003"/>
              <a:chOff x="6760035" y="3079467"/>
              <a:chExt cx="2396914" cy="411825"/>
            </a:xfrm>
          </p:grpSpPr>
          <p:sp>
            <p:nvSpPr>
              <p:cNvPr id="3044" name="Google Shape;3044;p56"/>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5" name="Google Shape;3045;p56"/>
              <p:cNvGrpSpPr/>
              <p:nvPr/>
            </p:nvGrpSpPr>
            <p:grpSpPr>
              <a:xfrm rot="10800000">
                <a:off x="6760035" y="3079467"/>
                <a:ext cx="92400" cy="411825"/>
                <a:chOff x="2070100" y="2563700"/>
                <a:chExt cx="92400" cy="411825"/>
              </a:xfrm>
            </p:grpSpPr>
            <p:cxnSp>
              <p:nvCxnSpPr>
                <p:cNvPr id="3046" name="Google Shape;3046;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047" name="Google Shape;3047;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048" name="Google Shape;3048;p56"/>
          <p:cNvGrpSpPr/>
          <p:nvPr/>
        </p:nvGrpSpPr>
        <p:grpSpPr>
          <a:xfrm>
            <a:off x="2143176" y="3369134"/>
            <a:ext cx="1086701" cy="799429"/>
            <a:chOff x="2183288" y="3555572"/>
            <a:chExt cx="1136241" cy="835873"/>
          </a:xfrm>
        </p:grpSpPr>
        <p:sp>
          <p:nvSpPr>
            <p:cNvPr id="3049" name="Google Shape;3049;p56"/>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0" name="Google Shape;3050;p56"/>
            <p:cNvGrpSpPr/>
            <p:nvPr/>
          </p:nvGrpSpPr>
          <p:grpSpPr>
            <a:xfrm>
              <a:off x="2205895" y="3637269"/>
              <a:ext cx="1089848" cy="724993"/>
              <a:chOff x="2205895" y="3637269"/>
              <a:chExt cx="1089848" cy="724993"/>
            </a:xfrm>
          </p:grpSpPr>
          <p:sp>
            <p:nvSpPr>
              <p:cNvPr id="3051" name="Google Shape;3051;p56"/>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6"/>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6"/>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6"/>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6"/>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6"/>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7" name="Google Shape;3057;p56"/>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58" name="Google Shape;3058;p56"/>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059" name="Google Shape;3059;p56"/>
            <p:cNvGrpSpPr/>
            <p:nvPr/>
          </p:nvGrpSpPr>
          <p:grpSpPr>
            <a:xfrm>
              <a:off x="3173850" y="3779426"/>
              <a:ext cx="145679" cy="70048"/>
              <a:chOff x="3173850" y="3779426"/>
              <a:chExt cx="145679" cy="70048"/>
            </a:xfrm>
          </p:grpSpPr>
          <p:cxnSp>
            <p:nvCxnSpPr>
              <p:cNvPr id="3060" name="Google Shape;3060;p56"/>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061" name="Google Shape;3061;p56"/>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2" name="Google Shape;3062;p56"/>
            <p:cNvGrpSpPr/>
            <p:nvPr/>
          </p:nvGrpSpPr>
          <p:grpSpPr>
            <a:xfrm>
              <a:off x="2183288" y="4139483"/>
              <a:ext cx="145133" cy="70048"/>
              <a:chOff x="2183288" y="4139483"/>
              <a:chExt cx="145133" cy="70048"/>
            </a:xfrm>
          </p:grpSpPr>
          <p:cxnSp>
            <p:nvCxnSpPr>
              <p:cNvPr id="3063" name="Google Shape;3063;p56"/>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064" name="Google Shape;3064;p56"/>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5" name="Google Shape;3065;p56"/>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66" name="Google Shape;3066;p56"/>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067" name="Google Shape;3067;p56"/>
            <p:cNvGrpSpPr/>
            <p:nvPr/>
          </p:nvGrpSpPr>
          <p:grpSpPr>
            <a:xfrm>
              <a:off x="2943836" y="4268886"/>
              <a:ext cx="60717" cy="122559"/>
              <a:chOff x="2943836" y="4268886"/>
              <a:chExt cx="60717" cy="122559"/>
            </a:xfrm>
          </p:grpSpPr>
          <p:sp>
            <p:nvSpPr>
              <p:cNvPr id="3068" name="Google Shape;3068;p56"/>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69" name="Google Shape;3069;p56"/>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070" name="Google Shape;3070;p56"/>
          <p:cNvGrpSpPr/>
          <p:nvPr/>
        </p:nvGrpSpPr>
        <p:grpSpPr>
          <a:xfrm>
            <a:off x="3406121" y="1290134"/>
            <a:ext cx="1675870" cy="758251"/>
            <a:chOff x="3530532" y="1496185"/>
            <a:chExt cx="1562000" cy="706730"/>
          </a:xfrm>
        </p:grpSpPr>
        <p:cxnSp>
          <p:nvCxnSpPr>
            <p:cNvPr id="3071" name="Google Shape;3071;p56"/>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072" name="Google Shape;3072;p56"/>
            <p:cNvGrpSpPr/>
            <p:nvPr/>
          </p:nvGrpSpPr>
          <p:grpSpPr>
            <a:xfrm>
              <a:off x="3530532" y="1496185"/>
              <a:ext cx="323430" cy="463587"/>
              <a:chOff x="3530532" y="1496185"/>
              <a:chExt cx="323430" cy="463587"/>
            </a:xfrm>
          </p:grpSpPr>
          <p:grpSp>
            <p:nvGrpSpPr>
              <p:cNvPr id="3073" name="Google Shape;3073;p56"/>
              <p:cNvGrpSpPr/>
              <p:nvPr/>
            </p:nvGrpSpPr>
            <p:grpSpPr>
              <a:xfrm>
                <a:off x="3567462" y="1496185"/>
                <a:ext cx="286500" cy="361376"/>
                <a:chOff x="3567462" y="1496185"/>
                <a:chExt cx="286500" cy="361376"/>
              </a:xfrm>
            </p:grpSpPr>
            <p:cxnSp>
              <p:nvCxnSpPr>
                <p:cNvPr id="3074" name="Google Shape;3074;p56"/>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075" name="Google Shape;3075;p56"/>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6" name="Google Shape;3076;p56"/>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7" name="Google Shape;3077;p56"/>
            <p:cNvGrpSpPr/>
            <p:nvPr/>
          </p:nvGrpSpPr>
          <p:grpSpPr>
            <a:xfrm>
              <a:off x="3891569" y="1779209"/>
              <a:ext cx="323945" cy="423706"/>
              <a:chOff x="3891569" y="1779209"/>
              <a:chExt cx="323945" cy="423706"/>
            </a:xfrm>
          </p:grpSpPr>
          <p:grpSp>
            <p:nvGrpSpPr>
              <p:cNvPr id="3078" name="Google Shape;3078;p56"/>
              <p:cNvGrpSpPr/>
              <p:nvPr/>
            </p:nvGrpSpPr>
            <p:grpSpPr>
              <a:xfrm>
                <a:off x="3929014" y="1881638"/>
                <a:ext cx="286500" cy="321278"/>
                <a:chOff x="3929014" y="1881638"/>
                <a:chExt cx="286500" cy="321278"/>
              </a:xfrm>
            </p:grpSpPr>
            <p:cxnSp>
              <p:nvCxnSpPr>
                <p:cNvPr id="3079" name="Google Shape;3079;p56"/>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080" name="Google Shape;3080;p56"/>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1" name="Google Shape;3081;p56"/>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2" name="Google Shape;3082;p56"/>
            <p:cNvGrpSpPr/>
            <p:nvPr/>
          </p:nvGrpSpPr>
          <p:grpSpPr>
            <a:xfrm>
              <a:off x="4252606" y="1496185"/>
              <a:ext cx="324721" cy="463587"/>
              <a:chOff x="4252606" y="1496185"/>
              <a:chExt cx="324721" cy="463587"/>
            </a:xfrm>
          </p:grpSpPr>
          <p:grpSp>
            <p:nvGrpSpPr>
              <p:cNvPr id="3083" name="Google Shape;3083;p56"/>
              <p:cNvGrpSpPr/>
              <p:nvPr/>
            </p:nvGrpSpPr>
            <p:grpSpPr>
              <a:xfrm>
                <a:off x="4290828" y="1496185"/>
                <a:ext cx="286500" cy="361376"/>
                <a:chOff x="4290828" y="1496185"/>
                <a:chExt cx="286500" cy="361376"/>
              </a:xfrm>
            </p:grpSpPr>
            <p:cxnSp>
              <p:nvCxnSpPr>
                <p:cNvPr id="3084" name="Google Shape;3084;p56"/>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085" name="Google Shape;3085;p56"/>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6" name="Google Shape;3086;p56"/>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7" name="Google Shape;3087;p56"/>
            <p:cNvGrpSpPr/>
            <p:nvPr/>
          </p:nvGrpSpPr>
          <p:grpSpPr>
            <a:xfrm>
              <a:off x="4613643" y="1763716"/>
              <a:ext cx="325308" cy="439200"/>
              <a:chOff x="4613643" y="1763716"/>
              <a:chExt cx="325308" cy="439200"/>
            </a:xfrm>
          </p:grpSpPr>
          <p:grpSp>
            <p:nvGrpSpPr>
              <p:cNvPr id="3088" name="Google Shape;3088;p56"/>
              <p:cNvGrpSpPr/>
              <p:nvPr/>
            </p:nvGrpSpPr>
            <p:grpSpPr>
              <a:xfrm>
                <a:off x="4652451" y="1879538"/>
                <a:ext cx="286500" cy="323378"/>
                <a:chOff x="4652451" y="1879538"/>
                <a:chExt cx="286500" cy="323378"/>
              </a:xfrm>
            </p:grpSpPr>
            <p:cxnSp>
              <p:nvCxnSpPr>
                <p:cNvPr id="3089" name="Google Shape;3089;p56"/>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090" name="Google Shape;3090;p56"/>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1" name="Google Shape;3091;p56"/>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92" name="Google Shape;3092;p56"/>
          <p:cNvGrpSpPr/>
          <p:nvPr/>
        </p:nvGrpSpPr>
        <p:grpSpPr>
          <a:xfrm>
            <a:off x="3417981" y="2143759"/>
            <a:ext cx="1652173" cy="391517"/>
            <a:chOff x="3512551" y="2358270"/>
            <a:chExt cx="1597383" cy="378533"/>
          </a:xfrm>
        </p:grpSpPr>
        <p:cxnSp>
          <p:nvCxnSpPr>
            <p:cNvPr id="3093" name="Google Shape;3093;p56"/>
            <p:cNvCxnSpPr>
              <a:stCxn id="3094" idx="6"/>
              <a:endCxn id="309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096" name="Google Shape;3096;p56"/>
            <p:cNvGrpSpPr/>
            <p:nvPr/>
          </p:nvGrpSpPr>
          <p:grpSpPr>
            <a:xfrm>
              <a:off x="3512551" y="2358270"/>
              <a:ext cx="225647" cy="307714"/>
              <a:chOff x="2182679" y="2004714"/>
              <a:chExt cx="792300" cy="1080458"/>
            </a:xfrm>
          </p:grpSpPr>
          <p:cxnSp>
            <p:nvCxnSpPr>
              <p:cNvPr id="3097" name="Google Shape;3097;p56"/>
              <p:cNvCxnSpPr>
                <a:stCxn id="309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094" name="Google Shape;3094;p56"/>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6"/>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9" name="Google Shape;3099;p56"/>
            <p:cNvGrpSpPr/>
            <p:nvPr/>
          </p:nvGrpSpPr>
          <p:grpSpPr>
            <a:xfrm>
              <a:off x="3969644" y="2440153"/>
              <a:ext cx="225853" cy="296651"/>
              <a:chOff x="3775710" y="1729289"/>
              <a:chExt cx="136500" cy="179289"/>
            </a:xfrm>
          </p:grpSpPr>
          <p:cxnSp>
            <p:nvCxnSpPr>
              <p:cNvPr id="3100" name="Google Shape;3100;p56"/>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101" name="Google Shape;3101;p56"/>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6"/>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3" name="Google Shape;3103;p56"/>
            <p:cNvGrpSpPr/>
            <p:nvPr/>
          </p:nvGrpSpPr>
          <p:grpSpPr>
            <a:xfrm>
              <a:off x="4427051" y="2358270"/>
              <a:ext cx="225647" cy="307714"/>
              <a:chOff x="5393704" y="2004714"/>
              <a:chExt cx="792300" cy="1080458"/>
            </a:xfrm>
          </p:grpSpPr>
          <p:cxnSp>
            <p:nvCxnSpPr>
              <p:cNvPr id="3104" name="Google Shape;3104;p56"/>
              <p:cNvCxnSpPr>
                <a:stCxn id="310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106" name="Google Shape;3106;p56"/>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6"/>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7" name="Google Shape;3107;p56"/>
            <p:cNvGrpSpPr/>
            <p:nvPr/>
          </p:nvGrpSpPr>
          <p:grpSpPr>
            <a:xfrm>
              <a:off x="4884287" y="2440252"/>
              <a:ext cx="225647" cy="296532"/>
              <a:chOff x="6999166" y="2292572"/>
              <a:chExt cx="792300" cy="1041192"/>
            </a:xfrm>
          </p:grpSpPr>
          <p:cxnSp>
            <p:nvCxnSpPr>
              <p:cNvPr id="3108" name="Google Shape;3108;p56"/>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095" name="Google Shape;3095;p56"/>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6"/>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10" name="Google Shape;3110;p56"/>
          <p:cNvGrpSpPr/>
          <p:nvPr/>
        </p:nvGrpSpPr>
        <p:grpSpPr>
          <a:xfrm>
            <a:off x="6838789" y="979959"/>
            <a:ext cx="1581844" cy="732818"/>
            <a:chOff x="634175" y="2986275"/>
            <a:chExt cx="3147949" cy="1458344"/>
          </a:xfrm>
        </p:grpSpPr>
        <p:cxnSp>
          <p:nvCxnSpPr>
            <p:cNvPr id="3111" name="Google Shape;3111;p56"/>
            <p:cNvCxnSpPr>
              <a:stCxn id="3112" idx="4"/>
              <a:endCxn id="311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114" name="Google Shape;3114;p56"/>
            <p:cNvCxnSpPr>
              <a:stCxn id="3113" idx="0"/>
              <a:endCxn id="311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116" name="Google Shape;3116;p56"/>
            <p:cNvCxnSpPr>
              <a:stCxn id="3115" idx="4"/>
              <a:endCxn id="311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118" name="Google Shape;3118;p56"/>
            <p:cNvCxnSpPr>
              <a:stCxn id="3117" idx="0"/>
              <a:endCxn id="311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119" name="Google Shape;3119;p56"/>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15" name="Google Shape;3115;p56"/>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12" name="Google Shape;3112;p56"/>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17" name="Google Shape;3117;p56"/>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13" name="Google Shape;3113;p56"/>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120" name="Google Shape;3120;p56"/>
          <p:cNvGrpSpPr/>
          <p:nvPr/>
        </p:nvGrpSpPr>
        <p:grpSpPr>
          <a:xfrm>
            <a:off x="3406504" y="2674269"/>
            <a:ext cx="1675128" cy="313674"/>
            <a:chOff x="998425" y="1182125"/>
            <a:chExt cx="1065400" cy="199500"/>
          </a:xfrm>
        </p:grpSpPr>
        <p:sp>
          <p:nvSpPr>
            <p:cNvPr id="3121" name="Google Shape;3121;p5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6" name="Google Shape;3126;p56"/>
          <p:cNvGrpSpPr/>
          <p:nvPr/>
        </p:nvGrpSpPr>
        <p:grpSpPr>
          <a:xfrm>
            <a:off x="3406503" y="3630235"/>
            <a:ext cx="1675129" cy="525345"/>
            <a:chOff x="5194708" y="3484366"/>
            <a:chExt cx="3148148" cy="987304"/>
          </a:xfrm>
        </p:grpSpPr>
        <p:grpSp>
          <p:nvGrpSpPr>
            <p:cNvPr id="3127" name="Google Shape;3127;p56"/>
            <p:cNvGrpSpPr/>
            <p:nvPr/>
          </p:nvGrpSpPr>
          <p:grpSpPr>
            <a:xfrm>
              <a:off x="7531521" y="3484366"/>
              <a:ext cx="811335" cy="987304"/>
              <a:chOff x="3379425" y="1617275"/>
              <a:chExt cx="1090650" cy="1327200"/>
            </a:xfrm>
          </p:grpSpPr>
          <p:sp>
            <p:nvSpPr>
              <p:cNvPr id="3128" name="Google Shape;3128;p5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1" name="Google Shape;3131;p56"/>
            <p:cNvGrpSpPr/>
            <p:nvPr/>
          </p:nvGrpSpPr>
          <p:grpSpPr>
            <a:xfrm>
              <a:off x="6752546" y="3484366"/>
              <a:ext cx="811428" cy="987304"/>
              <a:chOff x="2332275" y="1617275"/>
              <a:chExt cx="1090775" cy="1327200"/>
            </a:xfrm>
          </p:grpSpPr>
          <p:sp>
            <p:nvSpPr>
              <p:cNvPr id="3132" name="Google Shape;3132;p5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5" name="Google Shape;3135;p56"/>
            <p:cNvGrpSpPr/>
            <p:nvPr/>
          </p:nvGrpSpPr>
          <p:grpSpPr>
            <a:xfrm>
              <a:off x="5973664" y="3484366"/>
              <a:ext cx="811335" cy="987304"/>
              <a:chOff x="1285250" y="1617275"/>
              <a:chExt cx="1090650" cy="1327200"/>
            </a:xfrm>
          </p:grpSpPr>
          <p:sp>
            <p:nvSpPr>
              <p:cNvPr id="3136" name="Google Shape;3136;p5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9" name="Google Shape;3139;p56"/>
            <p:cNvGrpSpPr/>
            <p:nvPr/>
          </p:nvGrpSpPr>
          <p:grpSpPr>
            <a:xfrm>
              <a:off x="5194708" y="3484366"/>
              <a:ext cx="811409" cy="987304"/>
              <a:chOff x="238125" y="1617275"/>
              <a:chExt cx="1090750" cy="1327200"/>
            </a:xfrm>
          </p:grpSpPr>
          <p:sp>
            <p:nvSpPr>
              <p:cNvPr id="3140" name="Google Shape;3140;p5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43" name="Google Shape;3143;p56"/>
          <p:cNvGrpSpPr/>
          <p:nvPr/>
        </p:nvGrpSpPr>
        <p:grpSpPr>
          <a:xfrm>
            <a:off x="6840188" y="2276124"/>
            <a:ext cx="1579046" cy="522230"/>
            <a:chOff x="6853641" y="2534077"/>
            <a:chExt cx="1515545" cy="501229"/>
          </a:xfrm>
        </p:grpSpPr>
        <p:grpSp>
          <p:nvGrpSpPr>
            <p:cNvPr id="3144" name="Google Shape;3144;p56"/>
            <p:cNvGrpSpPr/>
            <p:nvPr/>
          </p:nvGrpSpPr>
          <p:grpSpPr>
            <a:xfrm>
              <a:off x="6853641" y="2618923"/>
              <a:ext cx="1515545" cy="324556"/>
              <a:chOff x="6853641" y="2618923"/>
              <a:chExt cx="1515545" cy="324556"/>
            </a:xfrm>
          </p:grpSpPr>
          <p:sp>
            <p:nvSpPr>
              <p:cNvPr id="3145" name="Google Shape;3145;p56"/>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6"/>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6"/>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6"/>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0" name="Google Shape;3150;p56"/>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6"/>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6"/>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6"/>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6"/>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5" name="Google Shape;3155;p56"/>
          <p:cNvGrpSpPr/>
          <p:nvPr/>
        </p:nvGrpSpPr>
        <p:grpSpPr>
          <a:xfrm>
            <a:off x="3435080" y="3151165"/>
            <a:ext cx="1617976" cy="346616"/>
            <a:chOff x="1808063" y="4294338"/>
            <a:chExt cx="3370782" cy="721817"/>
          </a:xfrm>
        </p:grpSpPr>
        <p:sp>
          <p:nvSpPr>
            <p:cNvPr id="3156" name="Google Shape;3156;p5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6" name="Google Shape;3166;p56"/>
          <p:cNvGrpSpPr/>
          <p:nvPr/>
        </p:nvGrpSpPr>
        <p:grpSpPr>
          <a:xfrm>
            <a:off x="5261076" y="3817915"/>
            <a:ext cx="1417067" cy="350605"/>
            <a:chOff x="4234950" y="2101012"/>
            <a:chExt cx="4219974" cy="1044090"/>
          </a:xfrm>
        </p:grpSpPr>
        <p:sp>
          <p:nvSpPr>
            <p:cNvPr id="3167" name="Google Shape;3167;p56"/>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6"/>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6"/>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6"/>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6"/>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6"/>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6"/>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6"/>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6"/>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6"/>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6"/>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3" name="Google Shape;3183;p56"/>
          <p:cNvGrpSpPr/>
          <p:nvPr/>
        </p:nvGrpSpPr>
        <p:grpSpPr>
          <a:xfrm>
            <a:off x="6836548" y="1808672"/>
            <a:ext cx="1586327" cy="371557"/>
            <a:chOff x="1247650" y="2075423"/>
            <a:chExt cx="6648477" cy="1557238"/>
          </a:xfrm>
        </p:grpSpPr>
        <p:sp>
          <p:nvSpPr>
            <p:cNvPr id="3184" name="Google Shape;3184;p5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0" name="Google Shape;3190;p56"/>
          <p:cNvGrpSpPr/>
          <p:nvPr/>
        </p:nvGrpSpPr>
        <p:grpSpPr>
          <a:xfrm>
            <a:off x="5267818" y="961862"/>
            <a:ext cx="1415601" cy="1648533"/>
            <a:chOff x="1839112" y="2209163"/>
            <a:chExt cx="1918159" cy="2233784"/>
          </a:xfrm>
        </p:grpSpPr>
        <p:sp>
          <p:nvSpPr>
            <p:cNvPr id="3191" name="Google Shape;3191;p56"/>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6"/>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6"/>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94" name="Google Shape;3194;p56"/>
            <p:cNvCxnSpPr>
              <a:stCxn id="3191" idx="6"/>
              <a:endCxn id="319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195" name="Google Shape;3195;p56"/>
            <p:cNvCxnSpPr>
              <a:stCxn id="3192" idx="4"/>
              <a:endCxn id="319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197" name="Google Shape;3197;p56"/>
            <p:cNvCxnSpPr>
              <a:stCxn id="3196" idx="6"/>
              <a:endCxn id="319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198" name="Google Shape;3198;p56"/>
            <p:cNvCxnSpPr>
              <a:stCxn id="3193" idx="4"/>
              <a:endCxn id="319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196" name="Google Shape;3196;p56"/>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6"/>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01" name="Google Shape;3201;p56"/>
            <p:cNvCxnSpPr>
              <a:endCxn id="320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202" name="Google Shape;3202;p56"/>
          <p:cNvGrpSpPr/>
          <p:nvPr/>
        </p:nvGrpSpPr>
        <p:grpSpPr>
          <a:xfrm>
            <a:off x="3425084" y="979946"/>
            <a:ext cx="1637968" cy="154942"/>
            <a:chOff x="238125" y="2506075"/>
            <a:chExt cx="7115411" cy="673075"/>
          </a:xfrm>
        </p:grpSpPr>
        <p:sp>
          <p:nvSpPr>
            <p:cNvPr id="3203" name="Google Shape;3203;p5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8" name="Google Shape;3208;p56"/>
          <p:cNvGrpSpPr/>
          <p:nvPr/>
        </p:nvGrpSpPr>
        <p:grpSpPr>
          <a:xfrm>
            <a:off x="1965820" y="1294664"/>
            <a:ext cx="1262932" cy="785408"/>
            <a:chOff x="548861" y="389676"/>
            <a:chExt cx="3843371" cy="2390163"/>
          </a:xfrm>
        </p:grpSpPr>
        <p:cxnSp>
          <p:nvCxnSpPr>
            <p:cNvPr id="3209" name="Google Shape;3209;p56"/>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210" name="Google Shape;3210;p56"/>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211" name="Google Shape;3211;p56"/>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212" name="Google Shape;3212;p56"/>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213" name="Google Shape;3213;p56"/>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214" name="Google Shape;3214;p56"/>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15" name="Google Shape;3215;p56"/>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216" name="Google Shape;3216;p56"/>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6"/>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2" name="Google Shape;3222;p56"/>
          <p:cNvGrpSpPr/>
          <p:nvPr/>
        </p:nvGrpSpPr>
        <p:grpSpPr>
          <a:xfrm>
            <a:off x="753952" y="2401541"/>
            <a:ext cx="1412054" cy="633562"/>
            <a:chOff x="1187400" y="2529299"/>
            <a:chExt cx="6769193" cy="2241903"/>
          </a:xfrm>
        </p:grpSpPr>
        <p:sp>
          <p:nvSpPr>
            <p:cNvPr id="3223" name="Google Shape;3223;p56"/>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224" name="Google Shape;3224;p56"/>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25" name="Google Shape;3225;p56"/>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26" name="Google Shape;3226;p56"/>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27" name="Google Shape;3227;p56"/>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28" name="Google Shape;3228;p56"/>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29" name="Google Shape;3229;p56"/>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230" name="Google Shape;3230;p56"/>
            <p:cNvCxnSpPr>
              <a:stCxn id="3223" idx="2"/>
              <a:endCxn id="322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31" name="Google Shape;3231;p56"/>
            <p:cNvCxnSpPr>
              <a:stCxn id="3225" idx="0"/>
              <a:endCxn id="322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32" name="Google Shape;3232;p56"/>
            <p:cNvCxnSpPr>
              <a:stCxn id="3225" idx="2"/>
              <a:endCxn id="322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33" name="Google Shape;3233;p56"/>
            <p:cNvCxnSpPr>
              <a:stCxn id="3226" idx="0"/>
              <a:endCxn id="322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34" name="Google Shape;3234;p56"/>
            <p:cNvCxnSpPr>
              <a:stCxn id="3224" idx="2"/>
              <a:endCxn id="322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35" name="Google Shape;3235;p56"/>
            <p:cNvCxnSpPr>
              <a:stCxn id="3228" idx="0"/>
              <a:endCxn id="322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236" name="Google Shape;3236;p56"/>
          <p:cNvGrpSpPr/>
          <p:nvPr/>
        </p:nvGrpSpPr>
        <p:grpSpPr>
          <a:xfrm>
            <a:off x="6840198" y="2894250"/>
            <a:ext cx="1579035" cy="540873"/>
            <a:chOff x="6895650" y="3126697"/>
            <a:chExt cx="1436662" cy="492105"/>
          </a:xfrm>
        </p:grpSpPr>
        <p:sp>
          <p:nvSpPr>
            <p:cNvPr id="3237" name="Google Shape;3237;p56"/>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6"/>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6"/>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6"/>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2" name="Google Shape;3242;p56"/>
            <p:cNvGrpSpPr/>
            <p:nvPr/>
          </p:nvGrpSpPr>
          <p:grpSpPr>
            <a:xfrm>
              <a:off x="6995957" y="3335810"/>
              <a:ext cx="1230393" cy="71754"/>
              <a:chOff x="6995957" y="3287964"/>
              <a:chExt cx="1230393" cy="71754"/>
            </a:xfrm>
          </p:grpSpPr>
          <p:sp>
            <p:nvSpPr>
              <p:cNvPr id="3243" name="Google Shape;3243;p56"/>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6"/>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6"/>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6"/>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6"/>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48" name="Google Shape;3248;p56"/>
          <p:cNvGrpSpPr/>
          <p:nvPr/>
        </p:nvGrpSpPr>
        <p:grpSpPr>
          <a:xfrm>
            <a:off x="6838780" y="3531013"/>
            <a:ext cx="1581862" cy="650625"/>
            <a:chOff x="6777990" y="3710194"/>
            <a:chExt cx="1646915" cy="677382"/>
          </a:xfrm>
        </p:grpSpPr>
        <p:grpSp>
          <p:nvGrpSpPr>
            <p:cNvPr id="3249" name="Google Shape;3249;p56"/>
            <p:cNvGrpSpPr/>
            <p:nvPr/>
          </p:nvGrpSpPr>
          <p:grpSpPr>
            <a:xfrm>
              <a:off x="6777990" y="3874492"/>
              <a:ext cx="411129" cy="513083"/>
              <a:chOff x="6777990" y="3874492"/>
              <a:chExt cx="411129" cy="513083"/>
            </a:xfrm>
          </p:grpSpPr>
          <p:cxnSp>
            <p:nvCxnSpPr>
              <p:cNvPr id="3250" name="Google Shape;3250;p56"/>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251" name="Google Shape;3251;p56"/>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2" name="Google Shape;3252;p56"/>
            <p:cNvGrpSpPr/>
            <p:nvPr/>
          </p:nvGrpSpPr>
          <p:grpSpPr>
            <a:xfrm>
              <a:off x="7188425" y="3710194"/>
              <a:ext cx="411123" cy="520535"/>
              <a:chOff x="7188425" y="3710194"/>
              <a:chExt cx="411123" cy="520535"/>
            </a:xfrm>
          </p:grpSpPr>
          <p:cxnSp>
            <p:nvCxnSpPr>
              <p:cNvPr id="3253" name="Google Shape;3253;p56"/>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254" name="Google Shape;3254;p56"/>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5" name="Google Shape;3255;p56"/>
            <p:cNvGrpSpPr/>
            <p:nvPr/>
          </p:nvGrpSpPr>
          <p:grpSpPr>
            <a:xfrm>
              <a:off x="7603341" y="3874492"/>
              <a:ext cx="411474" cy="513083"/>
              <a:chOff x="7603341" y="3874492"/>
              <a:chExt cx="411474" cy="513083"/>
            </a:xfrm>
          </p:grpSpPr>
          <p:cxnSp>
            <p:nvCxnSpPr>
              <p:cNvPr id="3256" name="Google Shape;3256;p56"/>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257" name="Google Shape;3257;p56"/>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8" name="Google Shape;3258;p56"/>
            <p:cNvGrpSpPr/>
            <p:nvPr/>
          </p:nvGrpSpPr>
          <p:grpSpPr>
            <a:xfrm>
              <a:off x="8013776" y="3722847"/>
              <a:ext cx="411129" cy="507881"/>
              <a:chOff x="8013776" y="3722847"/>
              <a:chExt cx="411129" cy="507881"/>
            </a:xfrm>
          </p:grpSpPr>
          <p:cxnSp>
            <p:nvCxnSpPr>
              <p:cNvPr id="3259" name="Google Shape;3259;p56"/>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260" name="Google Shape;3260;p56"/>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61" name="Google Shape;3261;p56"/>
          <p:cNvGrpSpPr/>
          <p:nvPr/>
        </p:nvGrpSpPr>
        <p:grpSpPr>
          <a:xfrm>
            <a:off x="5258295" y="2703853"/>
            <a:ext cx="1421889" cy="1020603"/>
            <a:chOff x="5190863" y="2824811"/>
            <a:chExt cx="1544860" cy="1108869"/>
          </a:xfrm>
        </p:grpSpPr>
        <p:grpSp>
          <p:nvGrpSpPr>
            <p:cNvPr id="3262" name="Google Shape;3262;p56"/>
            <p:cNvGrpSpPr/>
            <p:nvPr/>
          </p:nvGrpSpPr>
          <p:grpSpPr>
            <a:xfrm>
              <a:off x="5938695" y="3176919"/>
              <a:ext cx="685761" cy="404739"/>
              <a:chOff x="5938695" y="3176919"/>
              <a:chExt cx="685761" cy="404739"/>
            </a:xfrm>
          </p:grpSpPr>
          <p:grpSp>
            <p:nvGrpSpPr>
              <p:cNvPr id="3263" name="Google Shape;3263;p56"/>
              <p:cNvGrpSpPr/>
              <p:nvPr/>
            </p:nvGrpSpPr>
            <p:grpSpPr>
              <a:xfrm>
                <a:off x="5938695" y="3176919"/>
                <a:ext cx="685761" cy="404739"/>
                <a:chOff x="5938695" y="3176919"/>
                <a:chExt cx="685761" cy="404739"/>
              </a:xfrm>
            </p:grpSpPr>
            <p:sp>
              <p:nvSpPr>
                <p:cNvPr id="3264" name="Google Shape;3264;p56"/>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6"/>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6" name="Google Shape;3266;p56"/>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7" name="Google Shape;3267;p56"/>
            <p:cNvGrpSpPr/>
            <p:nvPr/>
          </p:nvGrpSpPr>
          <p:grpSpPr>
            <a:xfrm>
              <a:off x="5305233" y="3176835"/>
              <a:ext cx="685971" cy="404655"/>
              <a:chOff x="5305233" y="3176835"/>
              <a:chExt cx="685971" cy="404655"/>
            </a:xfrm>
          </p:grpSpPr>
          <p:grpSp>
            <p:nvGrpSpPr>
              <p:cNvPr id="3268" name="Google Shape;3268;p56"/>
              <p:cNvGrpSpPr/>
              <p:nvPr/>
            </p:nvGrpSpPr>
            <p:grpSpPr>
              <a:xfrm>
                <a:off x="5305233" y="3176835"/>
                <a:ext cx="685971" cy="404655"/>
                <a:chOff x="5305233" y="3176835"/>
                <a:chExt cx="685971" cy="404655"/>
              </a:xfrm>
            </p:grpSpPr>
            <p:sp>
              <p:nvSpPr>
                <p:cNvPr id="3269" name="Google Shape;3269;p56"/>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6"/>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1" name="Google Shape;3271;p56"/>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2" name="Google Shape;3272;p56"/>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3" name="Google Shape;3273;p56"/>
            <p:cNvGrpSpPr/>
            <p:nvPr/>
          </p:nvGrpSpPr>
          <p:grpSpPr>
            <a:xfrm>
              <a:off x="5657361" y="2824811"/>
              <a:ext cx="1078361" cy="404655"/>
              <a:chOff x="5657361" y="2824811"/>
              <a:chExt cx="1078361" cy="404655"/>
            </a:xfrm>
          </p:grpSpPr>
          <p:grpSp>
            <p:nvGrpSpPr>
              <p:cNvPr id="3274" name="Google Shape;3274;p56"/>
              <p:cNvGrpSpPr/>
              <p:nvPr/>
            </p:nvGrpSpPr>
            <p:grpSpPr>
              <a:xfrm>
                <a:off x="5657361" y="2824811"/>
                <a:ext cx="1078361" cy="404655"/>
                <a:chOff x="5657361" y="2824811"/>
                <a:chExt cx="1078361" cy="404655"/>
              </a:xfrm>
            </p:grpSpPr>
            <p:grpSp>
              <p:nvGrpSpPr>
                <p:cNvPr id="3275" name="Google Shape;3275;p56"/>
                <p:cNvGrpSpPr/>
                <p:nvPr/>
              </p:nvGrpSpPr>
              <p:grpSpPr>
                <a:xfrm>
                  <a:off x="5938485" y="2824811"/>
                  <a:ext cx="797237" cy="404655"/>
                  <a:chOff x="5938485" y="2824811"/>
                  <a:chExt cx="797237" cy="404655"/>
                </a:xfrm>
              </p:grpSpPr>
              <p:sp>
                <p:nvSpPr>
                  <p:cNvPr id="3276" name="Google Shape;3276;p56"/>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6"/>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8" name="Google Shape;3278;p56"/>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9" name="Google Shape;3279;p56"/>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0" name="Google Shape;3280;p56"/>
            <p:cNvGrpSpPr/>
            <p:nvPr/>
          </p:nvGrpSpPr>
          <p:grpSpPr>
            <a:xfrm>
              <a:off x="5190863" y="3528942"/>
              <a:ext cx="1078026" cy="404739"/>
              <a:chOff x="5190863" y="3528942"/>
              <a:chExt cx="1078026" cy="404739"/>
            </a:xfrm>
          </p:grpSpPr>
          <p:sp>
            <p:nvSpPr>
              <p:cNvPr id="3281" name="Google Shape;3281;p56"/>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2" name="Google Shape;3282;p56"/>
              <p:cNvGrpSpPr/>
              <p:nvPr/>
            </p:nvGrpSpPr>
            <p:grpSpPr>
              <a:xfrm>
                <a:off x="5190863" y="3528942"/>
                <a:ext cx="1078026" cy="404739"/>
                <a:chOff x="5190863" y="3528942"/>
                <a:chExt cx="1078026" cy="404739"/>
              </a:xfrm>
            </p:grpSpPr>
            <p:sp>
              <p:nvSpPr>
                <p:cNvPr id="3283" name="Google Shape;3283;p56"/>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6"/>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285" name="Google Shape;3285;p56"/>
          <p:cNvGrpSpPr/>
          <p:nvPr/>
        </p:nvGrpSpPr>
        <p:grpSpPr>
          <a:xfrm>
            <a:off x="724302" y="1268321"/>
            <a:ext cx="1086719" cy="879487"/>
            <a:chOff x="803162" y="1474292"/>
            <a:chExt cx="1086719" cy="879487"/>
          </a:xfrm>
        </p:grpSpPr>
        <p:grpSp>
          <p:nvGrpSpPr>
            <p:cNvPr id="3286" name="Google Shape;3286;p56"/>
            <p:cNvGrpSpPr/>
            <p:nvPr/>
          </p:nvGrpSpPr>
          <p:grpSpPr>
            <a:xfrm>
              <a:off x="803162" y="1625948"/>
              <a:ext cx="445856" cy="576579"/>
              <a:chOff x="803162" y="1625948"/>
              <a:chExt cx="445856" cy="576579"/>
            </a:xfrm>
          </p:grpSpPr>
          <p:sp>
            <p:nvSpPr>
              <p:cNvPr id="3287" name="Google Shape;3287;p56"/>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8" name="Google Shape;3288;p56"/>
              <p:cNvGrpSpPr/>
              <p:nvPr/>
            </p:nvGrpSpPr>
            <p:grpSpPr>
              <a:xfrm>
                <a:off x="1056023" y="1625948"/>
                <a:ext cx="192995" cy="576579"/>
                <a:chOff x="1056023" y="1625948"/>
                <a:chExt cx="192995" cy="576579"/>
              </a:xfrm>
            </p:grpSpPr>
            <p:sp>
              <p:nvSpPr>
                <p:cNvPr id="3289" name="Google Shape;3289;p56"/>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6"/>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6"/>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6"/>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6"/>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94" name="Google Shape;3294;p56"/>
            <p:cNvGrpSpPr/>
            <p:nvPr/>
          </p:nvGrpSpPr>
          <p:grpSpPr>
            <a:xfrm>
              <a:off x="1371406" y="1474292"/>
              <a:ext cx="518475" cy="879487"/>
              <a:chOff x="1398231" y="1474292"/>
              <a:chExt cx="518475" cy="879487"/>
            </a:xfrm>
          </p:grpSpPr>
          <p:grpSp>
            <p:nvGrpSpPr>
              <p:cNvPr id="3295" name="Google Shape;3295;p56"/>
              <p:cNvGrpSpPr/>
              <p:nvPr/>
            </p:nvGrpSpPr>
            <p:grpSpPr>
              <a:xfrm>
                <a:off x="1398231" y="1474292"/>
                <a:ext cx="518475" cy="341643"/>
                <a:chOff x="1398231" y="1474292"/>
                <a:chExt cx="518475" cy="341643"/>
              </a:xfrm>
            </p:grpSpPr>
            <p:sp>
              <p:nvSpPr>
                <p:cNvPr id="3296" name="Google Shape;3296;p56"/>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7" name="Google Shape;3297;p56"/>
                <p:cNvGrpSpPr/>
                <p:nvPr/>
              </p:nvGrpSpPr>
              <p:grpSpPr>
                <a:xfrm>
                  <a:off x="1616453" y="1474292"/>
                  <a:ext cx="300253" cy="341643"/>
                  <a:chOff x="1616453" y="1475379"/>
                  <a:chExt cx="300253" cy="341643"/>
                </a:xfrm>
              </p:grpSpPr>
              <p:sp>
                <p:nvSpPr>
                  <p:cNvPr id="3298" name="Google Shape;3298;p56"/>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6"/>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6"/>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6"/>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6"/>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6"/>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6"/>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5" name="Google Shape;3305;p56"/>
                  <p:cNvGrpSpPr/>
                  <p:nvPr/>
                </p:nvGrpSpPr>
                <p:grpSpPr>
                  <a:xfrm>
                    <a:off x="1839639" y="1475379"/>
                    <a:ext cx="77067" cy="341643"/>
                    <a:chOff x="1839639" y="1475379"/>
                    <a:chExt cx="77067" cy="341643"/>
                  </a:xfrm>
                </p:grpSpPr>
                <p:sp>
                  <p:nvSpPr>
                    <p:cNvPr id="3306" name="Google Shape;3306;p56"/>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6"/>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08" name="Google Shape;3308;p56"/>
              <p:cNvGrpSpPr/>
              <p:nvPr/>
            </p:nvGrpSpPr>
            <p:grpSpPr>
              <a:xfrm>
                <a:off x="1398451" y="2012951"/>
                <a:ext cx="518255" cy="340828"/>
                <a:chOff x="1398451" y="2012951"/>
                <a:chExt cx="518255" cy="340828"/>
              </a:xfrm>
            </p:grpSpPr>
            <p:sp>
              <p:nvSpPr>
                <p:cNvPr id="3309" name="Google Shape;3309;p56"/>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0" name="Google Shape;3310;p56"/>
                <p:cNvGrpSpPr/>
                <p:nvPr/>
              </p:nvGrpSpPr>
              <p:grpSpPr>
                <a:xfrm>
                  <a:off x="1616453" y="2012951"/>
                  <a:ext cx="300253" cy="340828"/>
                  <a:chOff x="1616453" y="2013538"/>
                  <a:chExt cx="300253" cy="340828"/>
                </a:xfrm>
              </p:grpSpPr>
              <p:sp>
                <p:nvSpPr>
                  <p:cNvPr id="3311" name="Google Shape;3311;p56"/>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6"/>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6"/>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6"/>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6"/>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6"/>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6"/>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8" name="Google Shape;3318;p56"/>
                  <p:cNvGrpSpPr/>
                  <p:nvPr/>
                </p:nvGrpSpPr>
                <p:grpSpPr>
                  <a:xfrm>
                    <a:off x="1839639" y="2013538"/>
                    <a:ext cx="77067" cy="340828"/>
                    <a:chOff x="1839639" y="2013538"/>
                    <a:chExt cx="77067" cy="340828"/>
                  </a:xfrm>
                </p:grpSpPr>
                <p:sp>
                  <p:nvSpPr>
                    <p:cNvPr id="3319" name="Google Shape;3319;p56"/>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6"/>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321" name="Google Shape;3321;p56"/>
          <p:cNvGrpSpPr/>
          <p:nvPr/>
        </p:nvGrpSpPr>
        <p:grpSpPr>
          <a:xfrm>
            <a:off x="721126" y="3399508"/>
            <a:ext cx="1368681" cy="682918"/>
            <a:chOff x="724986" y="3605478"/>
            <a:chExt cx="1368681" cy="682918"/>
          </a:xfrm>
        </p:grpSpPr>
        <p:grpSp>
          <p:nvGrpSpPr>
            <p:cNvPr id="3322" name="Google Shape;3322;p56"/>
            <p:cNvGrpSpPr/>
            <p:nvPr/>
          </p:nvGrpSpPr>
          <p:grpSpPr>
            <a:xfrm>
              <a:off x="1289102" y="3823629"/>
              <a:ext cx="240442" cy="250435"/>
              <a:chOff x="-165066" y="3843615"/>
              <a:chExt cx="221259" cy="230455"/>
            </a:xfrm>
          </p:grpSpPr>
          <p:sp>
            <p:nvSpPr>
              <p:cNvPr id="3323" name="Google Shape;3323;p56"/>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6"/>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6"/>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6"/>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6"/>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6"/>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6"/>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6"/>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6"/>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6"/>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6"/>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6"/>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6"/>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6"/>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6"/>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6"/>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6"/>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6"/>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6"/>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6"/>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3" name="Google Shape;3343;p56"/>
            <p:cNvGrpSpPr/>
            <p:nvPr/>
          </p:nvGrpSpPr>
          <p:grpSpPr>
            <a:xfrm>
              <a:off x="724986" y="3605478"/>
              <a:ext cx="1368681" cy="682918"/>
              <a:chOff x="724986" y="3605478"/>
              <a:chExt cx="1368681" cy="682918"/>
            </a:xfrm>
          </p:grpSpPr>
          <p:grpSp>
            <p:nvGrpSpPr>
              <p:cNvPr id="3344" name="Google Shape;3344;p56"/>
              <p:cNvGrpSpPr/>
              <p:nvPr/>
            </p:nvGrpSpPr>
            <p:grpSpPr>
              <a:xfrm>
                <a:off x="1498221" y="4047614"/>
                <a:ext cx="529172" cy="240783"/>
                <a:chOff x="1498221" y="4047614"/>
                <a:chExt cx="529172" cy="240783"/>
              </a:xfrm>
            </p:grpSpPr>
            <p:grpSp>
              <p:nvGrpSpPr>
                <p:cNvPr id="3345" name="Google Shape;3345;p56"/>
                <p:cNvGrpSpPr/>
                <p:nvPr/>
              </p:nvGrpSpPr>
              <p:grpSpPr>
                <a:xfrm>
                  <a:off x="1826655" y="4224370"/>
                  <a:ext cx="200738" cy="25631"/>
                  <a:chOff x="1826655" y="4224370"/>
                  <a:chExt cx="200738" cy="25631"/>
                </a:xfrm>
              </p:grpSpPr>
              <p:sp>
                <p:nvSpPr>
                  <p:cNvPr id="3346" name="Google Shape;3346;p56"/>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6"/>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8" name="Google Shape;3348;p56"/>
                <p:cNvGrpSpPr/>
                <p:nvPr/>
              </p:nvGrpSpPr>
              <p:grpSpPr>
                <a:xfrm>
                  <a:off x="1498221" y="4047614"/>
                  <a:ext cx="328444" cy="240783"/>
                  <a:chOff x="1498221" y="4047614"/>
                  <a:chExt cx="328444" cy="240783"/>
                </a:xfrm>
              </p:grpSpPr>
              <p:sp>
                <p:nvSpPr>
                  <p:cNvPr id="3349" name="Google Shape;3349;p56"/>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0" name="Google Shape;3350;p56"/>
                  <p:cNvGrpSpPr/>
                  <p:nvPr/>
                </p:nvGrpSpPr>
                <p:grpSpPr>
                  <a:xfrm>
                    <a:off x="1498221" y="4047614"/>
                    <a:ext cx="150566" cy="190416"/>
                    <a:chOff x="1498221" y="4047614"/>
                    <a:chExt cx="150566" cy="190416"/>
                  </a:xfrm>
                </p:grpSpPr>
                <p:sp>
                  <p:nvSpPr>
                    <p:cNvPr id="3351" name="Google Shape;3351;p56"/>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6"/>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53" name="Google Shape;3353;p56"/>
              <p:cNvGrpSpPr/>
              <p:nvPr/>
            </p:nvGrpSpPr>
            <p:grpSpPr>
              <a:xfrm>
                <a:off x="1560718" y="3800594"/>
                <a:ext cx="532948" cy="302090"/>
                <a:chOff x="1560718" y="3800594"/>
                <a:chExt cx="532948" cy="302090"/>
              </a:xfrm>
            </p:grpSpPr>
            <p:grpSp>
              <p:nvGrpSpPr>
                <p:cNvPr id="3354" name="Google Shape;3354;p56"/>
                <p:cNvGrpSpPr/>
                <p:nvPr/>
              </p:nvGrpSpPr>
              <p:grpSpPr>
                <a:xfrm>
                  <a:off x="1912179" y="3827344"/>
                  <a:ext cx="181487" cy="25631"/>
                  <a:chOff x="1912179" y="3827344"/>
                  <a:chExt cx="181487" cy="25631"/>
                </a:xfrm>
              </p:grpSpPr>
              <p:sp>
                <p:nvSpPr>
                  <p:cNvPr id="3355" name="Google Shape;3355;p56"/>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6"/>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7" name="Google Shape;3357;p56"/>
                <p:cNvGrpSpPr/>
                <p:nvPr/>
              </p:nvGrpSpPr>
              <p:grpSpPr>
                <a:xfrm>
                  <a:off x="1912179" y="4044505"/>
                  <a:ext cx="181487" cy="25622"/>
                  <a:chOff x="1912179" y="4044506"/>
                  <a:chExt cx="181487" cy="25622"/>
                </a:xfrm>
              </p:grpSpPr>
              <p:sp>
                <p:nvSpPr>
                  <p:cNvPr id="3358" name="Google Shape;3358;p56"/>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6"/>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0" name="Google Shape;3360;p56"/>
                <p:cNvGrpSpPr/>
                <p:nvPr/>
              </p:nvGrpSpPr>
              <p:grpSpPr>
                <a:xfrm>
                  <a:off x="1560718" y="3800594"/>
                  <a:ext cx="351472" cy="302090"/>
                  <a:chOff x="1560718" y="3800594"/>
                  <a:chExt cx="351472" cy="302090"/>
                </a:xfrm>
              </p:grpSpPr>
              <p:grpSp>
                <p:nvGrpSpPr>
                  <p:cNvPr id="3361" name="Google Shape;3361;p56"/>
                  <p:cNvGrpSpPr/>
                  <p:nvPr/>
                </p:nvGrpSpPr>
                <p:grpSpPr>
                  <a:xfrm>
                    <a:off x="1560718" y="3842857"/>
                    <a:ext cx="173586" cy="217131"/>
                    <a:chOff x="1560718" y="3842857"/>
                    <a:chExt cx="173586" cy="217131"/>
                  </a:xfrm>
                </p:grpSpPr>
                <p:sp>
                  <p:nvSpPr>
                    <p:cNvPr id="3362" name="Google Shape;3362;p56"/>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6"/>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6"/>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65" name="Google Shape;3365;p56"/>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6"/>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67" name="Google Shape;3367;p56"/>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8" name="Google Shape;3368;p56"/>
              <p:cNvGrpSpPr/>
              <p:nvPr/>
            </p:nvGrpSpPr>
            <p:grpSpPr>
              <a:xfrm>
                <a:off x="785350" y="3605478"/>
                <a:ext cx="535311" cy="249245"/>
                <a:chOff x="785350" y="3605478"/>
                <a:chExt cx="535311" cy="249245"/>
              </a:xfrm>
            </p:grpSpPr>
            <p:grpSp>
              <p:nvGrpSpPr>
                <p:cNvPr id="3369" name="Google Shape;3369;p56"/>
                <p:cNvGrpSpPr/>
                <p:nvPr/>
              </p:nvGrpSpPr>
              <p:grpSpPr>
                <a:xfrm>
                  <a:off x="785350" y="3605478"/>
                  <a:ext cx="376191" cy="102736"/>
                  <a:chOff x="785350" y="3605478"/>
                  <a:chExt cx="376191" cy="102736"/>
                </a:xfrm>
              </p:grpSpPr>
              <p:sp>
                <p:nvSpPr>
                  <p:cNvPr id="3370" name="Google Shape;3370;p56"/>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6"/>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6"/>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3" name="Google Shape;3373;p56"/>
                <p:cNvGrpSpPr/>
                <p:nvPr/>
              </p:nvGrpSpPr>
              <p:grpSpPr>
                <a:xfrm>
                  <a:off x="1161530" y="3655851"/>
                  <a:ext cx="159131" cy="198872"/>
                  <a:chOff x="1161530" y="3655851"/>
                  <a:chExt cx="159131" cy="198872"/>
                </a:xfrm>
              </p:grpSpPr>
              <p:sp>
                <p:nvSpPr>
                  <p:cNvPr id="3374" name="Google Shape;3374;p56"/>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6"/>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76" name="Google Shape;3376;p56"/>
              <p:cNvGrpSpPr/>
              <p:nvPr/>
            </p:nvGrpSpPr>
            <p:grpSpPr>
              <a:xfrm>
                <a:off x="785350" y="4047614"/>
                <a:ext cx="535311" cy="240783"/>
                <a:chOff x="785350" y="4047614"/>
                <a:chExt cx="535311" cy="240783"/>
              </a:xfrm>
            </p:grpSpPr>
            <p:grpSp>
              <p:nvGrpSpPr>
                <p:cNvPr id="3377" name="Google Shape;3377;p56"/>
                <p:cNvGrpSpPr/>
                <p:nvPr/>
              </p:nvGrpSpPr>
              <p:grpSpPr>
                <a:xfrm>
                  <a:off x="1161636" y="4047614"/>
                  <a:ext cx="159025" cy="190415"/>
                  <a:chOff x="1161636" y="4047614"/>
                  <a:chExt cx="159025" cy="190415"/>
                </a:xfrm>
              </p:grpSpPr>
              <p:sp>
                <p:nvSpPr>
                  <p:cNvPr id="3378" name="Google Shape;3378;p56"/>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6"/>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0" name="Google Shape;3380;p56"/>
                <p:cNvGrpSpPr/>
                <p:nvPr/>
              </p:nvGrpSpPr>
              <p:grpSpPr>
                <a:xfrm>
                  <a:off x="785350" y="4185661"/>
                  <a:ext cx="376191" cy="102736"/>
                  <a:chOff x="785350" y="4185661"/>
                  <a:chExt cx="376191" cy="102736"/>
                </a:xfrm>
              </p:grpSpPr>
              <p:sp>
                <p:nvSpPr>
                  <p:cNvPr id="3381" name="Google Shape;3381;p56"/>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6"/>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84" name="Google Shape;3384;p56"/>
              <p:cNvGrpSpPr/>
              <p:nvPr/>
            </p:nvGrpSpPr>
            <p:grpSpPr>
              <a:xfrm>
                <a:off x="1501054" y="3605478"/>
                <a:ext cx="526340" cy="249240"/>
                <a:chOff x="1501054" y="3605478"/>
                <a:chExt cx="526340" cy="249240"/>
              </a:xfrm>
            </p:grpSpPr>
            <p:grpSp>
              <p:nvGrpSpPr>
                <p:cNvPr id="3385" name="Google Shape;3385;p56"/>
                <p:cNvGrpSpPr/>
                <p:nvPr/>
              </p:nvGrpSpPr>
              <p:grpSpPr>
                <a:xfrm>
                  <a:off x="1834208" y="3643867"/>
                  <a:ext cx="193185" cy="25622"/>
                  <a:chOff x="1834208" y="3643867"/>
                  <a:chExt cx="193185" cy="25622"/>
                </a:xfrm>
              </p:grpSpPr>
              <p:sp>
                <p:nvSpPr>
                  <p:cNvPr id="3386" name="Google Shape;3386;p56"/>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6"/>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8" name="Google Shape;3388;p56"/>
                <p:cNvGrpSpPr/>
                <p:nvPr/>
              </p:nvGrpSpPr>
              <p:grpSpPr>
                <a:xfrm>
                  <a:off x="1501054" y="3605478"/>
                  <a:ext cx="333165" cy="249240"/>
                  <a:chOff x="1501054" y="3605478"/>
                  <a:chExt cx="333165" cy="249240"/>
                </a:xfrm>
              </p:grpSpPr>
              <p:sp>
                <p:nvSpPr>
                  <p:cNvPr id="3389" name="Google Shape;3389;p56"/>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0" name="Google Shape;3390;p56"/>
                  <p:cNvGrpSpPr/>
                  <p:nvPr/>
                </p:nvGrpSpPr>
                <p:grpSpPr>
                  <a:xfrm>
                    <a:off x="1501054" y="3655851"/>
                    <a:ext cx="155286" cy="198867"/>
                    <a:chOff x="1501054" y="3655851"/>
                    <a:chExt cx="155286" cy="198867"/>
                  </a:xfrm>
                </p:grpSpPr>
                <p:sp>
                  <p:nvSpPr>
                    <p:cNvPr id="3391" name="Google Shape;3391;p56"/>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6"/>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93" name="Google Shape;3393;p56"/>
              <p:cNvGrpSpPr/>
              <p:nvPr/>
            </p:nvGrpSpPr>
            <p:grpSpPr>
              <a:xfrm>
                <a:off x="724986" y="3800594"/>
                <a:ext cx="532950" cy="302090"/>
                <a:chOff x="724986" y="3800594"/>
                <a:chExt cx="532950" cy="302090"/>
              </a:xfrm>
            </p:grpSpPr>
            <p:grpSp>
              <p:nvGrpSpPr>
                <p:cNvPr id="3394" name="Google Shape;3394;p56"/>
                <p:cNvGrpSpPr/>
                <p:nvPr/>
              </p:nvGrpSpPr>
              <p:grpSpPr>
                <a:xfrm>
                  <a:off x="724986" y="4044367"/>
                  <a:ext cx="181314" cy="25626"/>
                  <a:chOff x="724986" y="4044367"/>
                  <a:chExt cx="181314" cy="25626"/>
                </a:xfrm>
              </p:grpSpPr>
              <p:sp>
                <p:nvSpPr>
                  <p:cNvPr id="3395" name="Google Shape;3395;p56"/>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6"/>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7" name="Google Shape;3397;p56"/>
                <p:cNvGrpSpPr/>
                <p:nvPr/>
              </p:nvGrpSpPr>
              <p:grpSpPr>
                <a:xfrm>
                  <a:off x="906290" y="3800594"/>
                  <a:ext cx="351646" cy="302090"/>
                  <a:chOff x="906290" y="3800594"/>
                  <a:chExt cx="351646" cy="302090"/>
                </a:xfrm>
              </p:grpSpPr>
              <p:grpSp>
                <p:nvGrpSpPr>
                  <p:cNvPr id="3398" name="Google Shape;3398;p56"/>
                  <p:cNvGrpSpPr/>
                  <p:nvPr/>
                </p:nvGrpSpPr>
                <p:grpSpPr>
                  <a:xfrm>
                    <a:off x="1084172" y="3842857"/>
                    <a:ext cx="173764" cy="217131"/>
                    <a:chOff x="1084172" y="3842857"/>
                    <a:chExt cx="173764" cy="217131"/>
                  </a:xfrm>
                </p:grpSpPr>
                <p:grpSp>
                  <p:nvGrpSpPr>
                    <p:cNvPr id="3399" name="Google Shape;3399;p56"/>
                    <p:cNvGrpSpPr/>
                    <p:nvPr/>
                  </p:nvGrpSpPr>
                  <p:grpSpPr>
                    <a:xfrm>
                      <a:off x="1156862" y="3936509"/>
                      <a:ext cx="101073" cy="25622"/>
                      <a:chOff x="1156862" y="3936509"/>
                      <a:chExt cx="101073" cy="25622"/>
                    </a:xfrm>
                  </p:grpSpPr>
                  <p:sp>
                    <p:nvSpPr>
                      <p:cNvPr id="3400" name="Google Shape;3400;p56"/>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6"/>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2" name="Google Shape;3402;p56"/>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3" name="Google Shape;3403;p56"/>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6"/>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5" name="Google Shape;3405;p56"/>
                <p:cNvGrpSpPr/>
                <p:nvPr/>
              </p:nvGrpSpPr>
              <p:grpSpPr>
                <a:xfrm>
                  <a:off x="724986" y="3830189"/>
                  <a:ext cx="189533" cy="25626"/>
                  <a:chOff x="724986" y="3830189"/>
                  <a:chExt cx="189533" cy="25626"/>
                </a:xfrm>
              </p:grpSpPr>
              <p:sp>
                <p:nvSpPr>
                  <p:cNvPr id="3406" name="Google Shape;3406;p56"/>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6"/>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408" name="Google Shape;3408;p56"/>
          <p:cNvGrpSpPr/>
          <p:nvPr/>
        </p:nvGrpSpPr>
        <p:grpSpPr>
          <a:xfrm>
            <a:off x="2249438" y="2249669"/>
            <a:ext cx="948701" cy="935378"/>
            <a:chOff x="2253298" y="2428317"/>
            <a:chExt cx="948701" cy="935378"/>
          </a:xfrm>
        </p:grpSpPr>
        <p:sp>
          <p:nvSpPr>
            <p:cNvPr id="3409" name="Google Shape;3409;p56"/>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6"/>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6"/>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6"/>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6"/>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6"/>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6"/>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6"/>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6"/>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6"/>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6"/>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6"/>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6"/>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6"/>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6"/>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6"/>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6"/>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6"/>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6"/>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6"/>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6"/>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6"/>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6"/>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6"/>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6"/>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6"/>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6"/>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6"/>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6"/>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6"/>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6"/>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6"/>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445"/>
        <p:cNvGrpSpPr/>
        <p:nvPr/>
      </p:nvGrpSpPr>
      <p:grpSpPr>
        <a:xfrm>
          <a:off x="0" y="0"/>
          <a:ext cx="0" cy="0"/>
          <a:chOff x="0" y="0"/>
          <a:chExt cx="0" cy="0"/>
        </a:xfrm>
      </p:grpSpPr>
      <p:grpSp>
        <p:nvGrpSpPr>
          <p:cNvPr id="3446" name="Google Shape;3446;p57"/>
          <p:cNvGrpSpPr/>
          <p:nvPr/>
        </p:nvGrpSpPr>
        <p:grpSpPr>
          <a:xfrm>
            <a:off x="3339745" y="952988"/>
            <a:ext cx="2363393" cy="1017867"/>
            <a:chOff x="3292400" y="1219146"/>
            <a:chExt cx="2615240" cy="1110239"/>
          </a:xfrm>
        </p:grpSpPr>
        <p:sp>
          <p:nvSpPr>
            <p:cNvPr id="3447" name="Google Shape;3447;p57"/>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448" name="Google Shape;3448;p57"/>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49" name="Google Shape;3449;p57"/>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3450" name="Google Shape;3450;p57"/>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3451" name="Google Shape;3451;p57"/>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3452" name="Google Shape;3452;p57"/>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3453" name="Google Shape;3453;p57"/>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3454" name="Google Shape;3454;p57"/>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3455" name="Google Shape;3455;p57"/>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3456" name="Google Shape;3456;p57"/>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3457" name="Google Shape;3457;p57"/>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458" name="Google Shape;3458;p57"/>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459" name="Google Shape;3459;p57"/>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460" name="Google Shape;3460;p57"/>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461" name="Google Shape;3461;p57"/>
            <p:cNvGrpSpPr/>
            <p:nvPr/>
          </p:nvGrpSpPr>
          <p:grpSpPr>
            <a:xfrm>
              <a:off x="3748438" y="1378608"/>
              <a:ext cx="2159202" cy="903971"/>
              <a:chOff x="1683525" y="2179850"/>
              <a:chExt cx="4519050" cy="2134525"/>
            </a:xfrm>
          </p:grpSpPr>
          <p:sp>
            <p:nvSpPr>
              <p:cNvPr id="3462" name="Google Shape;3462;p5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63" name="Google Shape;3463;p5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64" name="Google Shape;3464;p5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65" name="Google Shape;3465;p5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66" name="Google Shape;3466;p5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67" name="Google Shape;3467;p5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68" name="Google Shape;3468;p5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69" name="Google Shape;3469;p5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70" name="Google Shape;3470;p5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71" name="Google Shape;3471;p5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72" name="Google Shape;3472;p5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73" name="Google Shape;3473;p5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474" name="Google Shape;3474;p57"/>
          <p:cNvGraphicFramePr/>
          <p:nvPr/>
        </p:nvGraphicFramePr>
        <p:xfrm>
          <a:off x="5935838" y="2130461"/>
          <a:ext cx="2491300" cy="868600"/>
        </p:xfrm>
        <a:graphic>
          <a:graphicData uri="http://schemas.openxmlformats.org/drawingml/2006/table">
            <a:tbl>
              <a:tblPr>
                <a:noFill/>
                <a:tableStyleId>{AB317C49-CCA7-43BA-91F4-8F4C072BAB68}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475" name="Google Shape;3475;p57"/>
          <p:cNvGrpSpPr/>
          <p:nvPr/>
        </p:nvGrpSpPr>
        <p:grpSpPr>
          <a:xfrm>
            <a:off x="5935948" y="3189058"/>
            <a:ext cx="2496964" cy="1001454"/>
            <a:chOff x="1919611" y="789980"/>
            <a:chExt cx="1474179" cy="606868"/>
          </a:xfrm>
        </p:grpSpPr>
        <p:cxnSp>
          <p:nvCxnSpPr>
            <p:cNvPr id="3476" name="Google Shape;3476;p5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477" name="Google Shape;3477;p5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478" name="Google Shape;3478;p5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479" name="Google Shape;3479;p5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3480" name="Google Shape;3480;p5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3481" name="Google Shape;3481;p5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3482" name="Google Shape;3482;p5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3483" name="Google Shape;3483;p5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7"/>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3490" name="Google Shape;3490;p57"/>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491" name="Google Shape;3491;p57"/>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492" name="Google Shape;3492;p5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3" name="Google Shape;3493;p57"/>
          <p:cNvGrpSpPr/>
          <p:nvPr/>
        </p:nvGrpSpPr>
        <p:grpSpPr>
          <a:xfrm>
            <a:off x="712562" y="998017"/>
            <a:ext cx="2394370" cy="976502"/>
            <a:chOff x="749309" y="1112739"/>
            <a:chExt cx="2371603" cy="976502"/>
          </a:xfrm>
        </p:grpSpPr>
        <p:sp>
          <p:nvSpPr>
            <p:cNvPr id="3494" name="Google Shape;3494;p57"/>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7"/>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7"/>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7"/>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7"/>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7"/>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7"/>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7"/>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7"/>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7"/>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7"/>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7"/>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7"/>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7"/>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7"/>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7"/>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7"/>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7"/>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7"/>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7"/>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7"/>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7"/>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7"/>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7"/>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7"/>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7"/>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7"/>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7"/>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526" name="Google Shape;3526;p57"/>
          <p:cNvGraphicFramePr/>
          <p:nvPr/>
        </p:nvGraphicFramePr>
        <p:xfrm>
          <a:off x="5935863" y="996311"/>
          <a:ext cx="2491300" cy="976425"/>
        </p:xfrm>
        <a:graphic>
          <a:graphicData uri="http://schemas.openxmlformats.org/drawingml/2006/table">
            <a:tbl>
              <a:tblPr>
                <a:noFill/>
                <a:tableStyleId>{AB317C49-CCA7-43BA-91F4-8F4C072BAB68}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527" name="Google Shape;3527;p57"/>
          <p:cNvGraphicFramePr/>
          <p:nvPr/>
        </p:nvGraphicFramePr>
        <p:xfrm>
          <a:off x="3342575" y="2130461"/>
          <a:ext cx="2363400" cy="868575"/>
        </p:xfrm>
        <a:graphic>
          <a:graphicData uri="http://schemas.openxmlformats.org/drawingml/2006/table">
            <a:tbl>
              <a:tblPr>
                <a:noFill/>
                <a:tableStyleId>{AB317C49-CCA7-43BA-91F4-8F4C072BAB68}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528" name="Google Shape;3528;p57"/>
          <p:cNvGrpSpPr/>
          <p:nvPr/>
        </p:nvGrpSpPr>
        <p:grpSpPr>
          <a:xfrm>
            <a:off x="4086505" y="2517104"/>
            <a:ext cx="1517436" cy="74460"/>
            <a:chOff x="3980086" y="2804397"/>
            <a:chExt cx="1227600" cy="66900"/>
          </a:xfrm>
        </p:grpSpPr>
        <p:sp>
          <p:nvSpPr>
            <p:cNvPr id="3529" name="Google Shape;3529;p5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1" name="Google Shape;3531;p57"/>
          <p:cNvGrpSpPr/>
          <p:nvPr/>
        </p:nvGrpSpPr>
        <p:grpSpPr>
          <a:xfrm>
            <a:off x="4711569" y="2809692"/>
            <a:ext cx="892956" cy="74460"/>
            <a:chOff x="3980086" y="2804397"/>
            <a:chExt cx="1227600" cy="66900"/>
          </a:xfrm>
        </p:grpSpPr>
        <p:sp>
          <p:nvSpPr>
            <p:cNvPr id="3532" name="Google Shape;3532;p5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4" name="Google Shape;3534;p57"/>
          <p:cNvGrpSpPr/>
          <p:nvPr/>
        </p:nvGrpSpPr>
        <p:grpSpPr>
          <a:xfrm>
            <a:off x="3344661" y="3168575"/>
            <a:ext cx="2363244" cy="1005943"/>
            <a:chOff x="3358415" y="3361302"/>
            <a:chExt cx="2363244" cy="1024695"/>
          </a:xfrm>
        </p:grpSpPr>
        <p:grpSp>
          <p:nvGrpSpPr>
            <p:cNvPr id="3535" name="Google Shape;3535;p57"/>
            <p:cNvGrpSpPr/>
            <p:nvPr/>
          </p:nvGrpSpPr>
          <p:grpSpPr>
            <a:xfrm>
              <a:off x="3358415" y="3361302"/>
              <a:ext cx="441300" cy="1024695"/>
              <a:chOff x="3358415" y="3361302"/>
              <a:chExt cx="441300" cy="1024695"/>
            </a:xfrm>
          </p:grpSpPr>
          <p:sp>
            <p:nvSpPr>
              <p:cNvPr id="3536" name="Google Shape;3536;p57"/>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7"/>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7"/>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7"/>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7"/>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7"/>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2" name="Google Shape;3542;p57"/>
            <p:cNvGrpSpPr/>
            <p:nvPr/>
          </p:nvGrpSpPr>
          <p:grpSpPr>
            <a:xfrm>
              <a:off x="3838901" y="3361302"/>
              <a:ext cx="441300" cy="1024695"/>
              <a:chOff x="3838901" y="3361302"/>
              <a:chExt cx="441300" cy="1024695"/>
            </a:xfrm>
          </p:grpSpPr>
          <p:sp>
            <p:nvSpPr>
              <p:cNvPr id="3543" name="Google Shape;3543;p57"/>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7"/>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7"/>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7"/>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7"/>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7"/>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9" name="Google Shape;3549;p57"/>
            <p:cNvGrpSpPr/>
            <p:nvPr/>
          </p:nvGrpSpPr>
          <p:grpSpPr>
            <a:xfrm>
              <a:off x="4319387" y="3361302"/>
              <a:ext cx="441300" cy="1024695"/>
              <a:chOff x="4319387" y="3361302"/>
              <a:chExt cx="441300" cy="1024695"/>
            </a:xfrm>
          </p:grpSpPr>
          <p:sp>
            <p:nvSpPr>
              <p:cNvPr id="3550" name="Google Shape;3550;p57"/>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7"/>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7"/>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7"/>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7"/>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7"/>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6" name="Google Shape;3556;p57"/>
            <p:cNvGrpSpPr/>
            <p:nvPr/>
          </p:nvGrpSpPr>
          <p:grpSpPr>
            <a:xfrm>
              <a:off x="4799873" y="3361302"/>
              <a:ext cx="441300" cy="1024695"/>
              <a:chOff x="4799873" y="3361302"/>
              <a:chExt cx="441300" cy="1024695"/>
            </a:xfrm>
          </p:grpSpPr>
          <p:sp>
            <p:nvSpPr>
              <p:cNvPr id="3557" name="Google Shape;3557;p57"/>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7"/>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7"/>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7"/>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7"/>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7"/>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3" name="Google Shape;3563;p57"/>
            <p:cNvGrpSpPr/>
            <p:nvPr/>
          </p:nvGrpSpPr>
          <p:grpSpPr>
            <a:xfrm>
              <a:off x="5280360" y="3361302"/>
              <a:ext cx="441300" cy="1024695"/>
              <a:chOff x="5280360" y="3361302"/>
              <a:chExt cx="441300" cy="1024695"/>
            </a:xfrm>
          </p:grpSpPr>
          <p:sp>
            <p:nvSpPr>
              <p:cNvPr id="3564" name="Google Shape;3564;p57"/>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7"/>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7"/>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7"/>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7"/>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7"/>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570" name="Google Shape;3570;p57"/>
          <p:cNvGraphicFramePr/>
          <p:nvPr/>
        </p:nvGraphicFramePr>
        <p:xfrm>
          <a:off x="711088" y="2130461"/>
          <a:ext cx="2403600" cy="881400"/>
        </p:xfrm>
        <a:graphic>
          <a:graphicData uri="http://schemas.openxmlformats.org/drawingml/2006/table">
            <a:tbl>
              <a:tblPr>
                <a:noFill/>
                <a:tableStyleId>{AB317C49-CCA7-43BA-91F4-8F4C072BAB68}</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571" name="Google Shape;3571;p57"/>
          <p:cNvGrpSpPr/>
          <p:nvPr/>
        </p:nvGrpSpPr>
        <p:grpSpPr>
          <a:xfrm>
            <a:off x="712613" y="3180186"/>
            <a:ext cx="2403614" cy="1005900"/>
            <a:chOff x="726450" y="3372825"/>
            <a:chExt cx="2403614" cy="1005900"/>
          </a:xfrm>
        </p:grpSpPr>
        <p:grpSp>
          <p:nvGrpSpPr>
            <p:cNvPr id="3572" name="Google Shape;3572;p57"/>
            <p:cNvGrpSpPr/>
            <p:nvPr/>
          </p:nvGrpSpPr>
          <p:grpSpPr>
            <a:xfrm>
              <a:off x="726450" y="3696000"/>
              <a:ext cx="2403614" cy="500898"/>
              <a:chOff x="726450" y="3696000"/>
              <a:chExt cx="2403614" cy="500898"/>
            </a:xfrm>
          </p:grpSpPr>
          <p:sp>
            <p:nvSpPr>
              <p:cNvPr id="3573" name="Google Shape;3573;p57"/>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574" name="Google Shape;3574;p57"/>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575" name="Google Shape;3575;p57"/>
            <p:cNvGrpSpPr/>
            <p:nvPr/>
          </p:nvGrpSpPr>
          <p:grpSpPr>
            <a:xfrm>
              <a:off x="1348050" y="3372825"/>
              <a:ext cx="1720425" cy="1005900"/>
              <a:chOff x="1348050" y="3372825"/>
              <a:chExt cx="1720425" cy="1005900"/>
            </a:xfrm>
          </p:grpSpPr>
          <p:sp>
            <p:nvSpPr>
              <p:cNvPr id="3576" name="Google Shape;3576;p57"/>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577" name="Google Shape;3577;p57"/>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578" name="Google Shape;3578;p57"/>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579" name="Google Shape;3579;p57"/>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580" name="Google Shape;3580;p57"/>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581" name="Google Shape;3581;p57"/>
            <p:cNvGrpSpPr/>
            <p:nvPr/>
          </p:nvGrpSpPr>
          <p:grpSpPr>
            <a:xfrm>
              <a:off x="1455707" y="3731058"/>
              <a:ext cx="1491150" cy="417657"/>
              <a:chOff x="1455707" y="3731058"/>
              <a:chExt cx="1491150" cy="417657"/>
            </a:xfrm>
          </p:grpSpPr>
          <p:grpSp>
            <p:nvGrpSpPr>
              <p:cNvPr id="3582" name="Google Shape;3582;p57"/>
              <p:cNvGrpSpPr/>
              <p:nvPr/>
            </p:nvGrpSpPr>
            <p:grpSpPr>
              <a:xfrm>
                <a:off x="1472938" y="3745828"/>
                <a:ext cx="72126" cy="53788"/>
                <a:chOff x="1472938" y="3745828"/>
                <a:chExt cx="72126" cy="53788"/>
              </a:xfrm>
            </p:grpSpPr>
            <p:sp>
              <p:nvSpPr>
                <p:cNvPr id="3583" name="Google Shape;3583;p57"/>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7"/>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5" name="Google Shape;3585;p57"/>
              <p:cNvGrpSpPr/>
              <p:nvPr/>
            </p:nvGrpSpPr>
            <p:grpSpPr>
              <a:xfrm>
                <a:off x="1819181" y="4089633"/>
                <a:ext cx="72126" cy="53788"/>
                <a:chOff x="1819181" y="4089633"/>
                <a:chExt cx="72126" cy="53788"/>
              </a:xfrm>
            </p:grpSpPr>
            <p:sp>
              <p:nvSpPr>
                <p:cNvPr id="3586" name="Google Shape;3586;p57"/>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7"/>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8" name="Google Shape;3588;p57"/>
              <p:cNvGrpSpPr/>
              <p:nvPr/>
            </p:nvGrpSpPr>
            <p:grpSpPr>
              <a:xfrm>
                <a:off x="1455707" y="4084171"/>
                <a:ext cx="64321" cy="64544"/>
                <a:chOff x="1455707" y="4084171"/>
                <a:chExt cx="64321" cy="64544"/>
              </a:xfrm>
            </p:grpSpPr>
            <p:sp>
              <p:nvSpPr>
                <p:cNvPr id="3589" name="Google Shape;3589;p57"/>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7"/>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57"/>
              <p:cNvGrpSpPr/>
              <p:nvPr/>
            </p:nvGrpSpPr>
            <p:grpSpPr>
              <a:xfrm>
                <a:off x="1818610" y="3731058"/>
                <a:ext cx="64321" cy="64544"/>
                <a:chOff x="1818610" y="3731058"/>
                <a:chExt cx="64321" cy="64544"/>
              </a:xfrm>
            </p:grpSpPr>
            <p:sp>
              <p:nvSpPr>
                <p:cNvPr id="3592" name="Google Shape;3592;p57"/>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7"/>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4" name="Google Shape;3594;p57"/>
              <p:cNvGrpSpPr/>
              <p:nvPr/>
            </p:nvGrpSpPr>
            <p:grpSpPr>
              <a:xfrm>
                <a:off x="2172491" y="4089633"/>
                <a:ext cx="72126" cy="53788"/>
                <a:chOff x="2172491" y="4089633"/>
                <a:chExt cx="72126" cy="53788"/>
              </a:xfrm>
            </p:grpSpPr>
            <p:sp>
              <p:nvSpPr>
                <p:cNvPr id="3595" name="Google Shape;3595;p57"/>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7"/>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7" name="Google Shape;3597;p57"/>
              <p:cNvGrpSpPr/>
              <p:nvPr/>
            </p:nvGrpSpPr>
            <p:grpSpPr>
              <a:xfrm>
                <a:off x="2171920" y="3731058"/>
                <a:ext cx="64321" cy="64544"/>
                <a:chOff x="2171920" y="3731058"/>
                <a:chExt cx="64321" cy="64544"/>
              </a:xfrm>
            </p:grpSpPr>
            <p:sp>
              <p:nvSpPr>
                <p:cNvPr id="3598" name="Google Shape;3598;p57"/>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7"/>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0" name="Google Shape;3600;p57"/>
              <p:cNvGrpSpPr/>
              <p:nvPr/>
            </p:nvGrpSpPr>
            <p:grpSpPr>
              <a:xfrm>
                <a:off x="2874730" y="3745828"/>
                <a:ext cx="72126" cy="53788"/>
                <a:chOff x="2874730" y="3745828"/>
                <a:chExt cx="72126" cy="53788"/>
              </a:xfrm>
            </p:grpSpPr>
            <p:sp>
              <p:nvSpPr>
                <p:cNvPr id="3601" name="Google Shape;3601;p57"/>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7"/>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3" name="Google Shape;3603;p57"/>
              <p:cNvGrpSpPr/>
              <p:nvPr/>
            </p:nvGrpSpPr>
            <p:grpSpPr>
              <a:xfrm>
                <a:off x="2878589" y="4081481"/>
                <a:ext cx="64321" cy="64544"/>
                <a:chOff x="2878589" y="4081481"/>
                <a:chExt cx="64321" cy="64544"/>
              </a:xfrm>
            </p:grpSpPr>
            <p:sp>
              <p:nvSpPr>
                <p:cNvPr id="3604" name="Google Shape;3604;p57"/>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7"/>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6" name="Google Shape;3606;p57"/>
              <p:cNvGrpSpPr/>
              <p:nvPr/>
            </p:nvGrpSpPr>
            <p:grpSpPr>
              <a:xfrm>
                <a:off x="2525796" y="4089633"/>
                <a:ext cx="72126" cy="53788"/>
                <a:chOff x="2525796" y="4089633"/>
                <a:chExt cx="72126" cy="53788"/>
              </a:xfrm>
            </p:grpSpPr>
            <p:sp>
              <p:nvSpPr>
                <p:cNvPr id="3607" name="Google Shape;3607;p57"/>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7"/>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9" name="Google Shape;3609;p57"/>
              <p:cNvGrpSpPr/>
              <p:nvPr/>
            </p:nvGrpSpPr>
            <p:grpSpPr>
              <a:xfrm>
                <a:off x="2525225" y="3731058"/>
                <a:ext cx="64321" cy="64544"/>
                <a:chOff x="2525225" y="3731058"/>
                <a:chExt cx="64321" cy="64544"/>
              </a:xfrm>
            </p:grpSpPr>
            <p:sp>
              <p:nvSpPr>
                <p:cNvPr id="3610" name="Google Shape;3610;p57"/>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7"/>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615"/>
        <p:cNvGrpSpPr/>
        <p:nvPr/>
      </p:nvGrpSpPr>
      <p:grpSpPr>
        <a:xfrm>
          <a:off x="0" y="0"/>
          <a:ext cx="0" cy="0"/>
          <a:chOff x="0" y="0"/>
          <a:chExt cx="0" cy="0"/>
        </a:xfrm>
      </p:grpSpPr>
      <p:grpSp>
        <p:nvGrpSpPr>
          <p:cNvPr id="3616" name="Google Shape;3616;p58"/>
          <p:cNvGrpSpPr/>
          <p:nvPr/>
        </p:nvGrpSpPr>
        <p:grpSpPr>
          <a:xfrm>
            <a:off x="5780153" y="1859606"/>
            <a:ext cx="671400" cy="674856"/>
            <a:chOff x="5780148" y="1859605"/>
            <a:chExt cx="671400" cy="674856"/>
          </a:xfrm>
        </p:grpSpPr>
        <p:sp>
          <p:nvSpPr>
            <p:cNvPr id="3617" name="Google Shape;3617;p58"/>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8"/>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8"/>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8"/>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1" name="Google Shape;3621;p58"/>
          <p:cNvGrpSpPr/>
          <p:nvPr/>
        </p:nvGrpSpPr>
        <p:grpSpPr>
          <a:xfrm>
            <a:off x="716996" y="971307"/>
            <a:ext cx="845921" cy="690752"/>
            <a:chOff x="732428" y="1198513"/>
            <a:chExt cx="845921" cy="690752"/>
          </a:xfrm>
        </p:grpSpPr>
        <p:grpSp>
          <p:nvGrpSpPr>
            <p:cNvPr id="3622" name="Google Shape;3622;p58"/>
            <p:cNvGrpSpPr/>
            <p:nvPr/>
          </p:nvGrpSpPr>
          <p:grpSpPr>
            <a:xfrm>
              <a:off x="823030" y="1198513"/>
              <a:ext cx="755319" cy="690752"/>
              <a:chOff x="823030" y="1198513"/>
              <a:chExt cx="755319" cy="690752"/>
            </a:xfrm>
          </p:grpSpPr>
          <p:sp>
            <p:nvSpPr>
              <p:cNvPr id="3623" name="Google Shape;3623;p58"/>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8"/>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5" name="Google Shape;3625;p58"/>
            <p:cNvGrpSpPr/>
            <p:nvPr/>
          </p:nvGrpSpPr>
          <p:grpSpPr>
            <a:xfrm>
              <a:off x="732428" y="1239937"/>
              <a:ext cx="739912" cy="607886"/>
              <a:chOff x="732428" y="1239937"/>
              <a:chExt cx="739912" cy="607886"/>
            </a:xfrm>
          </p:grpSpPr>
          <p:sp>
            <p:nvSpPr>
              <p:cNvPr id="3626" name="Google Shape;3626;p58"/>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8"/>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8" name="Google Shape;3628;p58"/>
            <p:cNvGrpSpPr/>
            <p:nvPr/>
          </p:nvGrpSpPr>
          <p:grpSpPr>
            <a:xfrm>
              <a:off x="732428" y="1277018"/>
              <a:ext cx="702832" cy="533758"/>
              <a:chOff x="732428" y="1277018"/>
              <a:chExt cx="702832" cy="533758"/>
            </a:xfrm>
          </p:grpSpPr>
          <p:sp>
            <p:nvSpPr>
              <p:cNvPr id="3629" name="Google Shape;3629;p58"/>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8"/>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1" name="Google Shape;3631;p58"/>
            <p:cNvGrpSpPr/>
            <p:nvPr/>
          </p:nvGrpSpPr>
          <p:grpSpPr>
            <a:xfrm>
              <a:off x="931170" y="1306653"/>
              <a:ext cx="647179" cy="474455"/>
              <a:chOff x="931170" y="1306653"/>
              <a:chExt cx="647179" cy="474455"/>
            </a:xfrm>
          </p:grpSpPr>
          <p:sp>
            <p:nvSpPr>
              <p:cNvPr id="3632" name="Google Shape;3632;p58"/>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8"/>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4" name="Google Shape;3634;p58"/>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5" name="Google Shape;3635;p58"/>
          <p:cNvGrpSpPr/>
          <p:nvPr/>
        </p:nvGrpSpPr>
        <p:grpSpPr>
          <a:xfrm>
            <a:off x="3948605" y="971313"/>
            <a:ext cx="634656" cy="699982"/>
            <a:chOff x="5985650" y="2860025"/>
            <a:chExt cx="1396075" cy="1539775"/>
          </a:xfrm>
        </p:grpSpPr>
        <p:sp>
          <p:nvSpPr>
            <p:cNvPr id="3636" name="Google Shape;3636;p58"/>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8"/>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8"/>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8"/>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8"/>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8"/>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8"/>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8"/>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8"/>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8"/>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8"/>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8"/>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8"/>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8"/>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8"/>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8"/>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8"/>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8"/>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8"/>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8"/>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8"/>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8"/>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8"/>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8"/>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8"/>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8"/>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8"/>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8"/>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8"/>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8"/>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8"/>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8"/>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8" name="Google Shape;3668;p58"/>
          <p:cNvGrpSpPr/>
          <p:nvPr/>
        </p:nvGrpSpPr>
        <p:grpSpPr>
          <a:xfrm>
            <a:off x="4704254" y="971307"/>
            <a:ext cx="725845" cy="699975"/>
            <a:chOff x="4249973" y="1201875"/>
            <a:chExt cx="1958568" cy="1888762"/>
          </a:xfrm>
        </p:grpSpPr>
        <p:sp>
          <p:nvSpPr>
            <p:cNvPr id="3669" name="Google Shape;3669;p58"/>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0" name="Google Shape;3670;p58"/>
            <p:cNvGrpSpPr/>
            <p:nvPr/>
          </p:nvGrpSpPr>
          <p:grpSpPr>
            <a:xfrm>
              <a:off x="5853086" y="1789142"/>
              <a:ext cx="355454" cy="1048099"/>
              <a:chOff x="5576108" y="2016725"/>
              <a:chExt cx="565200" cy="1666560"/>
            </a:xfrm>
          </p:grpSpPr>
          <p:sp>
            <p:nvSpPr>
              <p:cNvPr id="3671" name="Google Shape;3671;p58"/>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672" name="Google Shape;3672;p5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58"/>
            <p:cNvGrpSpPr/>
            <p:nvPr/>
          </p:nvGrpSpPr>
          <p:grpSpPr>
            <a:xfrm>
              <a:off x="4869455" y="2691676"/>
              <a:ext cx="1013897" cy="398961"/>
              <a:chOff x="4012057" y="3451825"/>
              <a:chExt cx="1612175" cy="634379"/>
            </a:xfrm>
          </p:grpSpPr>
          <p:sp>
            <p:nvSpPr>
              <p:cNvPr id="3674" name="Google Shape;3674;p58"/>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675" name="Google Shape;3675;p5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6" name="Google Shape;3676;p58"/>
            <p:cNvGrpSpPr/>
            <p:nvPr/>
          </p:nvGrpSpPr>
          <p:grpSpPr>
            <a:xfrm>
              <a:off x="4276937" y="2155961"/>
              <a:ext cx="651965" cy="891358"/>
              <a:chOff x="3069908" y="2599997"/>
              <a:chExt cx="1036675" cy="1417328"/>
            </a:xfrm>
          </p:grpSpPr>
          <p:sp>
            <p:nvSpPr>
              <p:cNvPr id="3677" name="Google Shape;3677;p58"/>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678" name="Google Shape;3678;p5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9" name="Google Shape;3679;p58"/>
            <p:cNvGrpSpPr/>
            <p:nvPr/>
          </p:nvGrpSpPr>
          <p:grpSpPr>
            <a:xfrm>
              <a:off x="5054918" y="1201875"/>
              <a:ext cx="999548" cy="602711"/>
              <a:chOff x="4306958" y="1082925"/>
              <a:chExt cx="1589359" cy="958358"/>
            </a:xfrm>
          </p:grpSpPr>
          <p:sp>
            <p:nvSpPr>
              <p:cNvPr id="3680" name="Google Shape;3680;p58"/>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681" name="Google Shape;3681;p5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2" name="Google Shape;3682;p58"/>
            <p:cNvGrpSpPr/>
            <p:nvPr/>
          </p:nvGrpSpPr>
          <p:grpSpPr>
            <a:xfrm>
              <a:off x="4249973" y="1303451"/>
              <a:ext cx="799317" cy="841334"/>
              <a:chOff x="3027033" y="1244439"/>
              <a:chExt cx="1270977" cy="1337786"/>
            </a:xfrm>
          </p:grpSpPr>
          <p:sp>
            <p:nvSpPr>
              <p:cNvPr id="3683" name="Google Shape;3683;p58"/>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684" name="Google Shape;3684;p5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85" name="Google Shape;3685;p58"/>
          <p:cNvGrpSpPr/>
          <p:nvPr/>
        </p:nvGrpSpPr>
        <p:grpSpPr>
          <a:xfrm>
            <a:off x="4057119" y="1858087"/>
            <a:ext cx="750769" cy="683784"/>
            <a:chOff x="4204684" y="2104422"/>
            <a:chExt cx="699822" cy="637382"/>
          </a:xfrm>
        </p:grpSpPr>
        <p:grpSp>
          <p:nvGrpSpPr>
            <p:cNvPr id="3686" name="Google Shape;3686;p58"/>
            <p:cNvGrpSpPr/>
            <p:nvPr/>
          </p:nvGrpSpPr>
          <p:grpSpPr>
            <a:xfrm>
              <a:off x="4204684" y="2430067"/>
              <a:ext cx="342957" cy="311738"/>
              <a:chOff x="4204684" y="2430067"/>
              <a:chExt cx="342957" cy="311738"/>
            </a:xfrm>
          </p:grpSpPr>
          <p:sp>
            <p:nvSpPr>
              <p:cNvPr id="3687" name="Google Shape;3687;p5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9" name="Google Shape;3689;p58"/>
            <p:cNvGrpSpPr/>
            <p:nvPr/>
          </p:nvGrpSpPr>
          <p:grpSpPr>
            <a:xfrm>
              <a:off x="4561586" y="2430067"/>
              <a:ext cx="342920" cy="311738"/>
              <a:chOff x="4561586" y="2430067"/>
              <a:chExt cx="342920" cy="311738"/>
            </a:xfrm>
          </p:grpSpPr>
          <p:sp>
            <p:nvSpPr>
              <p:cNvPr id="3690" name="Google Shape;3690;p5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2" name="Google Shape;3692;p58"/>
            <p:cNvGrpSpPr/>
            <p:nvPr/>
          </p:nvGrpSpPr>
          <p:grpSpPr>
            <a:xfrm>
              <a:off x="4561586" y="2104422"/>
              <a:ext cx="342920" cy="311738"/>
              <a:chOff x="4561586" y="2104422"/>
              <a:chExt cx="342920" cy="311738"/>
            </a:xfrm>
          </p:grpSpPr>
          <p:sp>
            <p:nvSpPr>
              <p:cNvPr id="3693" name="Google Shape;3693;p5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5" name="Google Shape;3695;p58"/>
            <p:cNvGrpSpPr/>
            <p:nvPr/>
          </p:nvGrpSpPr>
          <p:grpSpPr>
            <a:xfrm>
              <a:off x="4204684" y="2104422"/>
              <a:ext cx="342957" cy="311664"/>
              <a:chOff x="4204684" y="2104422"/>
              <a:chExt cx="342957" cy="311664"/>
            </a:xfrm>
          </p:grpSpPr>
          <p:sp>
            <p:nvSpPr>
              <p:cNvPr id="3696" name="Google Shape;3696;p5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98" name="Google Shape;3698;p58"/>
          <p:cNvGrpSpPr/>
          <p:nvPr/>
        </p:nvGrpSpPr>
        <p:grpSpPr>
          <a:xfrm>
            <a:off x="5521552" y="971301"/>
            <a:ext cx="660591" cy="688867"/>
            <a:chOff x="5830645" y="1267368"/>
            <a:chExt cx="530340" cy="553040"/>
          </a:xfrm>
        </p:grpSpPr>
        <p:sp>
          <p:nvSpPr>
            <p:cNvPr id="3699" name="Google Shape;3699;p58"/>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0" name="Google Shape;3700;p58"/>
            <p:cNvGrpSpPr/>
            <p:nvPr/>
          </p:nvGrpSpPr>
          <p:grpSpPr>
            <a:xfrm>
              <a:off x="5830645" y="1267368"/>
              <a:ext cx="259743" cy="269909"/>
              <a:chOff x="5830645" y="1267368"/>
              <a:chExt cx="259743" cy="269909"/>
            </a:xfrm>
          </p:grpSpPr>
          <p:sp>
            <p:nvSpPr>
              <p:cNvPr id="3701" name="Google Shape;3701;p58"/>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8"/>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3" name="Google Shape;3703;p58"/>
            <p:cNvGrpSpPr/>
            <p:nvPr/>
          </p:nvGrpSpPr>
          <p:grpSpPr>
            <a:xfrm>
              <a:off x="6101293" y="1267368"/>
              <a:ext cx="259692" cy="269909"/>
              <a:chOff x="6101293" y="1267368"/>
              <a:chExt cx="259692" cy="269909"/>
            </a:xfrm>
          </p:grpSpPr>
          <p:sp>
            <p:nvSpPr>
              <p:cNvPr id="3704" name="Google Shape;3704;p58"/>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8"/>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6" name="Google Shape;3706;p58"/>
            <p:cNvGrpSpPr/>
            <p:nvPr/>
          </p:nvGrpSpPr>
          <p:grpSpPr>
            <a:xfrm>
              <a:off x="5830645" y="1550500"/>
              <a:ext cx="259692" cy="269909"/>
              <a:chOff x="5830645" y="1550500"/>
              <a:chExt cx="259692" cy="269909"/>
            </a:xfrm>
          </p:grpSpPr>
          <p:sp>
            <p:nvSpPr>
              <p:cNvPr id="3707" name="Google Shape;3707;p58"/>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8"/>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9" name="Google Shape;3709;p58"/>
            <p:cNvGrpSpPr/>
            <p:nvPr/>
          </p:nvGrpSpPr>
          <p:grpSpPr>
            <a:xfrm>
              <a:off x="6101293" y="1550500"/>
              <a:ext cx="259692" cy="269909"/>
              <a:chOff x="6101293" y="1550500"/>
              <a:chExt cx="259692" cy="269909"/>
            </a:xfrm>
          </p:grpSpPr>
          <p:sp>
            <p:nvSpPr>
              <p:cNvPr id="3710" name="Google Shape;3710;p58"/>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8"/>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12" name="Google Shape;3712;p58"/>
          <p:cNvGrpSpPr/>
          <p:nvPr/>
        </p:nvGrpSpPr>
        <p:grpSpPr>
          <a:xfrm>
            <a:off x="723705" y="1861761"/>
            <a:ext cx="697154" cy="679574"/>
            <a:chOff x="2679875" y="2361475"/>
            <a:chExt cx="780425" cy="760575"/>
          </a:xfrm>
        </p:grpSpPr>
        <p:sp>
          <p:nvSpPr>
            <p:cNvPr id="3713" name="Google Shape;3713;p58"/>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8"/>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8"/>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9" name="Google Shape;3719;p58"/>
          <p:cNvGrpSpPr/>
          <p:nvPr/>
        </p:nvGrpSpPr>
        <p:grpSpPr>
          <a:xfrm>
            <a:off x="3122864" y="971353"/>
            <a:ext cx="735829" cy="684547"/>
            <a:chOff x="3351965" y="1148808"/>
            <a:chExt cx="750770" cy="698375"/>
          </a:xfrm>
        </p:grpSpPr>
        <p:grpSp>
          <p:nvGrpSpPr>
            <p:cNvPr id="3720" name="Google Shape;3720;p58"/>
            <p:cNvGrpSpPr/>
            <p:nvPr/>
          </p:nvGrpSpPr>
          <p:grpSpPr>
            <a:xfrm>
              <a:off x="3586796" y="1148808"/>
              <a:ext cx="294857" cy="286830"/>
              <a:chOff x="3750225" y="1774000"/>
              <a:chExt cx="149575" cy="145525"/>
            </a:xfrm>
          </p:grpSpPr>
          <p:sp>
            <p:nvSpPr>
              <p:cNvPr id="3721" name="Google Shape;3721;p5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3" name="Google Shape;3723;p58"/>
            <p:cNvGrpSpPr/>
            <p:nvPr/>
          </p:nvGrpSpPr>
          <p:grpSpPr>
            <a:xfrm>
              <a:off x="3779245" y="1375768"/>
              <a:ext cx="323490" cy="286978"/>
              <a:chOff x="3847850" y="1889150"/>
              <a:chExt cx="164100" cy="145600"/>
            </a:xfrm>
          </p:grpSpPr>
          <p:sp>
            <p:nvSpPr>
              <p:cNvPr id="3724" name="Google Shape;3724;p5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6" name="Google Shape;3726;p58"/>
            <p:cNvGrpSpPr/>
            <p:nvPr/>
          </p:nvGrpSpPr>
          <p:grpSpPr>
            <a:xfrm>
              <a:off x="3351965" y="1330435"/>
              <a:ext cx="295449" cy="285401"/>
              <a:chOff x="3631100" y="1866150"/>
              <a:chExt cx="149875" cy="144800"/>
            </a:xfrm>
          </p:grpSpPr>
          <p:sp>
            <p:nvSpPr>
              <p:cNvPr id="3727" name="Google Shape;3727;p5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9" name="Google Shape;3729;p58"/>
            <p:cNvGrpSpPr/>
            <p:nvPr/>
          </p:nvGrpSpPr>
          <p:grpSpPr>
            <a:xfrm>
              <a:off x="3548208" y="1560352"/>
              <a:ext cx="294808" cy="286830"/>
              <a:chOff x="3730650" y="1982800"/>
              <a:chExt cx="149550" cy="145525"/>
            </a:xfrm>
          </p:grpSpPr>
          <p:sp>
            <p:nvSpPr>
              <p:cNvPr id="3730" name="Google Shape;3730;p5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32" name="Google Shape;3732;p58"/>
          <p:cNvGrpSpPr/>
          <p:nvPr/>
        </p:nvGrpSpPr>
        <p:grpSpPr>
          <a:xfrm>
            <a:off x="7624517" y="971307"/>
            <a:ext cx="804565" cy="677795"/>
            <a:chOff x="7636443" y="1204988"/>
            <a:chExt cx="804565" cy="677795"/>
          </a:xfrm>
        </p:grpSpPr>
        <p:grpSp>
          <p:nvGrpSpPr>
            <p:cNvPr id="3733" name="Google Shape;3733;p58"/>
            <p:cNvGrpSpPr/>
            <p:nvPr/>
          </p:nvGrpSpPr>
          <p:grpSpPr>
            <a:xfrm>
              <a:off x="7636443" y="1509705"/>
              <a:ext cx="804565" cy="373078"/>
              <a:chOff x="7636443" y="1509705"/>
              <a:chExt cx="804565" cy="373078"/>
            </a:xfrm>
          </p:grpSpPr>
          <p:sp>
            <p:nvSpPr>
              <p:cNvPr id="3734" name="Google Shape;3734;p58"/>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8"/>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6" name="Google Shape;3736;p58"/>
            <p:cNvGrpSpPr/>
            <p:nvPr/>
          </p:nvGrpSpPr>
          <p:grpSpPr>
            <a:xfrm>
              <a:off x="7636443" y="1408133"/>
              <a:ext cx="804565" cy="373078"/>
              <a:chOff x="7636443" y="1408133"/>
              <a:chExt cx="804565" cy="373078"/>
            </a:xfrm>
          </p:grpSpPr>
          <p:sp>
            <p:nvSpPr>
              <p:cNvPr id="3737" name="Google Shape;3737;p58"/>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8"/>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9" name="Google Shape;3739;p58"/>
            <p:cNvGrpSpPr/>
            <p:nvPr/>
          </p:nvGrpSpPr>
          <p:grpSpPr>
            <a:xfrm>
              <a:off x="7636443" y="1306560"/>
              <a:ext cx="804565" cy="373078"/>
              <a:chOff x="7636443" y="1306560"/>
              <a:chExt cx="804565" cy="373078"/>
            </a:xfrm>
          </p:grpSpPr>
          <p:sp>
            <p:nvSpPr>
              <p:cNvPr id="3740" name="Google Shape;3740;p58"/>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8"/>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2" name="Google Shape;3742;p58"/>
            <p:cNvGrpSpPr/>
            <p:nvPr/>
          </p:nvGrpSpPr>
          <p:grpSpPr>
            <a:xfrm>
              <a:off x="7636443" y="1204988"/>
              <a:ext cx="804565" cy="373078"/>
              <a:chOff x="7636443" y="1204988"/>
              <a:chExt cx="804565" cy="373078"/>
            </a:xfrm>
          </p:grpSpPr>
          <p:sp>
            <p:nvSpPr>
              <p:cNvPr id="3743" name="Google Shape;3743;p58"/>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8"/>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45" name="Google Shape;3745;p58"/>
          <p:cNvGrpSpPr/>
          <p:nvPr/>
        </p:nvGrpSpPr>
        <p:grpSpPr>
          <a:xfrm>
            <a:off x="4963363" y="1878721"/>
            <a:ext cx="661339" cy="661188"/>
            <a:chOff x="3990000" y="975400"/>
            <a:chExt cx="3934200" cy="3933300"/>
          </a:xfrm>
        </p:grpSpPr>
        <p:sp>
          <p:nvSpPr>
            <p:cNvPr id="3746" name="Google Shape;3746;p58"/>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8"/>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8"/>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8"/>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0" name="Google Shape;3750;p58"/>
          <p:cNvGrpSpPr/>
          <p:nvPr/>
        </p:nvGrpSpPr>
        <p:grpSpPr>
          <a:xfrm>
            <a:off x="6607011" y="1857359"/>
            <a:ext cx="868881" cy="684241"/>
            <a:chOff x="6598259" y="2078634"/>
            <a:chExt cx="868881" cy="684241"/>
          </a:xfrm>
        </p:grpSpPr>
        <p:sp>
          <p:nvSpPr>
            <p:cNvPr id="3751" name="Google Shape;3751;p58"/>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8"/>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8"/>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8"/>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8"/>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8"/>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7" name="Google Shape;3757;p58"/>
            <p:cNvGrpSpPr/>
            <p:nvPr/>
          </p:nvGrpSpPr>
          <p:grpSpPr>
            <a:xfrm>
              <a:off x="6808175" y="2078634"/>
              <a:ext cx="452229" cy="684241"/>
              <a:chOff x="6808175" y="2078634"/>
              <a:chExt cx="452229" cy="684241"/>
            </a:xfrm>
          </p:grpSpPr>
          <p:sp>
            <p:nvSpPr>
              <p:cNvPr id="3758" name="Google Shape;3758;p58"/>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8"/>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8"/>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8"/>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8"/>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8"/>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4" name="Google Shape;3764;p58"/>
              <p:cNvGrpSpPr/>
              <p:nvPr/>
            </p:nvGrpSpPr>
            <p:grpSpPr>
              <a:xfrm>
                <a:off x="6821586" y="2078634"/>
                <a:ext cx="426871" cy="684241"/>
                <a:chOff x="6821586" y="2078634"/>
                <a:chExt cx="426871" cy="684241"/>
              </a:xfrm>
            </p:grpSpPr>
            <p:grpSp>
              <p:nvGrpSpPr>
                <p:cNvPr id="3765" name="Google Shape;3765;p58"/>
                <p:cNvGrpSpPr/>
                <p:nvPr/>
              </p:nvGrpSpPr>
              <p:grpSpPr>
                <a:xfrm>
                  <a:off x="6821586" y="2078634"/>
                  <a:ext cx="426871" cy="684241"/>
                  <a:chOff x="6821586" y="2078634"/>
                  <a:chExt cx="426871" cy="684241"/>
                </a:xfrm>
              </p:grpSpPr>
              <p:sp>
                <p:nvSpPr>
                  <p:cNvPr id="3766" name="Google Shape;3766;p58"/>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8"/>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8"/>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8"/>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8"/>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8"/>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8"/>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8"/>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8"/>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8"/>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8"/>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8"/>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8"/>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8"/>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8"/>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8"/>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8"/>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8"/>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8"/>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5" name="Google Shape;3785;p58"/>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8"/>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8"/>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8"/>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8"/>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8"/>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91" name="Google Shape;3791;p58"/>
          <p:cNvGrpSpPr/>
          <p:nvPr/>
        </p:nvGrpSpPr>
        <p:grpSpPr>
          <a:xfrm>
            <a:off x="716994" y="3531369"/>
            <a:ext cx="1340789" cy="640830"/>
            <a:chOff x="238125" y="1151100"/>
            <a:chExt cx="7139450" cy="3412300"/>
          </a:xfrm>
        </p:grpSpPr>
        <p:sp>
          <p:nvSpPr>
            <p:cNvPr id="3792" name="Google Shape;3792;p58"/>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8"/>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8"/>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8"/>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8"/>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8"/>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8"/>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8"/>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8"/>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8"/>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8"/>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8"/>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4" name="Google Shape;3804;p58"/>
          <p:cNvGrpSpPr/>
          <p:nvPr/>
        </p:nvGrpSpPr>
        <p:grpSpPr>
          <a:xfrm>
            <a:off x="5584217" y="2734650"/>
            <a:ext cx="985357" cy="585764"/>
            <a:chOff x="5145061" y="2881789"/>
            <a:chExt cx="1107641" cy="658458"/>
          </a:xfrm>
        </p:grpSpPr>
        <p:grpSp>
          <p:nvGrpSpPr>
            <p:cNvPr id="3805" name="Google Shape;3805;p58"/>
            <p:cNvGrpSpPr/>
            <p:nvPr/>
          </p:nvGrpSpPr>
          <p:grpSpPr>
            <a:xfrm>
              <a:off x="5722989" y="3244587"/>
              <a:ext cx="529713" cy="295659"/>
              <a:chOff x="5722989" y="3244587"/>
              <a:chExt cx="529713" cy="295659"/>
            </a:xfrm>
          </p:grpSpPr>
          <p:sp>
            <p:nvSpPr>
              <p:cNvPr id="3806" name="Google Shape;3806;p58"/>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07" name="Google Shape;3807;p58"/>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808" name="Google Shape;3808;p58"/>
            <p:cNvGrpSpPr/>
            <p:nvPr/>
          </p:nvGrpSpPr>
          <p:grpSpPr>
            <a:xfrm>
              <a:off x="5145061" y="3244587"/>
              <a:ext cx="536807" cy="295659"/>
              <a:chOff x="5145061" y="3244587"/>
              <a:chExt cx="536807" cy="295659"/>
            </a:xfrm>
          </p:grpSpPr>
          <p:sp>
            <p:nvSpPr>
              <p:cNvPr id="3809" name="Google Shape;3809;p58"/>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10" name="Google Shape;3810;p58"/>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811" name="Google Shape;3811;p58"/>
            <p:cNvGrpSpPr/>
            <p:nvPr/>
          </p:nvGrpSpPr>
          <p:grpSpPr>
            <a:xfrm>
              <a:off x="5341327" y="2898245"/>
              <a:ext cx="532309" cy="614891"/>
              <a:chOff x="5341327" y="2898245"/>
              <a:chExt cx="532309" cy="614891"/>
            </a:xfrm>
          </p:grpSpPr>
          <p:sp>
            <p:nvSpPr>
              <p:cNvPr id="3812" name="Google Shape;3812;p58"/>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13" name="Google Shape;3813;p58"/>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814" name="Google Shape;3814;p58"/>
            <p:cNvGrpSpPr/>
            <p:nvPr/>
          </p:nvGrpSpPr>
          <p:grpSpPr>
            <a:xfrm>
              <a:off x="5532290" y="2881789"/>
              <a:ext cx="620516" cy="305456"/>
              <a:chOff x="5532290" y="2881789"/>
              <a:chExt cx="620516" cy="305456"/>
            </a:xfrm>
          </p:grpSpPr>
          <p:sp>
            <p:nvSpPr>
              <p:cNvPr id="3815" name="Google Shape;3815;p58"/>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16" name="Google Shape;3816;p58"/>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3817" name="Google Shape;3817;p58"/>
          <p:cNvGrpSpPr/>
          <p:nvPr/>
        </p:nvGrpSpPr>
        <p:grpSpPr>
          <a:xfrm>
            <a:off x="8163140" y="3526708"/>
            <a:ext cx="269068" cy="645491"/>
            <a:chOff x="7026852" y="3311869"/>
            <a:chExt cx="434331" cy="1041954"/>
          </a:xfrm>
        </p:grpSpPr>
        <p:sp>
          <p:nvSpPr>
            <p:cNvPr id="3818" name="Google Shape;3818;p58"/>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8"/>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8"/>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1" name="Google Shape;3821;p58"/>
          <p:cNvGrpSpPr/>
          <p:nvPr/>
        </p:nvGrpSpPr>
        <p:grpSpPr>
          <a:xfrm>
            <a:off x="6179721" y="3565945"/>
            <a:ext cx="293882" cy="293836"/>
            <a:chOff x="4873519" y="3311869"/>
            <a:chExt cx="499374" cy="499296"/>
          </a:xfrm>
        </p:grpSpPr>
        <p:sp>
          <p:nvSpPr>
            <p:cNvPr id="3822" name="Google Shape;3822;p58"/>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8"/>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4" name="Google Shape;3824;p58"/>
          <p:cNvGrpSpPr/>
          <p:nvPr/>
        </p:nvGrpSpPr>
        <p:grpSpPr>
          <a:xfrm>
            <a:off x="6179721" y="3878317"/>
            <a:ext cx="293882" cy="293882"/>
            <a:chOff x="4873519" y="3875839"/>
            <a:chExt cx="499374" cy="499374"/>
          </a:xfrm>
        </p:grpSpPr>
        <p:sp>
          <p:nvSpPr>
            <p:cNvPr id="3825" name="Google Shape;3825;p58"/>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8"/>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7" name="Google Shape;3827;p58"/>
          <p:cNvGrpSpPr/>
          <p:nvPr/>
        </p:nvGrpSpPr>
        <p:grpSpPr>
          <a:xfrm>
            <a:off x="2410248" y="1850269"/>
            <a:ext cx="698104" cy="698208"/>
            <a:chOff x="2565073" y="2075876"/>
            <a:chExt cx="672482" cy="672518"/>
          </a:xfrm>
        </p:grpSpPr>
        <p:sp>
          <p:nvSpPr>
            <p:cNvPr id="3828" name="Google Shape;3828;p58"/>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8"/>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8"/>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8"/>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8"/>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8"/>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4" name="Google Shape;3834;p58"/>
          <p:cNvGrpSpPr/>
          <p:nvPr/>
        </p:nvGrpSpPr>
        <p:grpSpPr>
          <a:xfrm>
            <a:off x="5633660" y="3534870"/>
            <a:ext cx="438354" cy="637329"/>
            <a:chOff x="1697726" y="3244179"/>
            <a:chExt cx="788124" cy="1146069"/>
          </a:xfrm>
        </p:grpSpPr>
        <p:sp>
          <p:nvSpPr>
            <p:cNvPr id="3835" name="Google Shape;3835;p5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7" name="Google Shape;3837;p58"/>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8" name="Google Shape;3838;p58"/>
          <p:cNvGrpSpPr/>
          <p:nvPr/>
        </p:nvGrpSpPr>
        <p:grpSpPr>
          <a:xfrm>
            <a:off x="7634874" y="1863232"/>
            <a:ext cx="799565" cy="670282"/>
            <a:chOff x="7617850" y="2063282"/>
            <a:chExt cx="799565" cy="670282"/>
          </a:xfrm>
        </p:grpSpPr>
        <p:cxnSp>
          <p:nvCxnSpPr>
            <p:cNvPr id="3839" name="Google Shape;3839;p58"/>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840" name="Google Shape;3840;p58"/>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841" name="Google Shape;3841;p58"/>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842" name="Google Shape;3842;p58"/>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843" name="Google Shape;3843;p58"/>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3844" name="Google Shape;3844;p58"/>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3845" name="Google Shape;3845;p58"/>
            <p:cNvGrpSpPr/>
            <p:nvPr/>
          </p:nvGrpSpPr>
          <p:grpSpPr>
            <a:xfrm>
              <a:off x="7734309" y="2063282"/>
              <a:ext cx="570957" cy="620095"/>
              <a:chOff x="7734309" y="2063282"/>
              <a:chExt cx="570957" cy="620095"/>
            </a:xfrm>
          </p:grpSpPr>
          <p:grpSp>
            <p:nvGrpSpPr>
              <p:cNvPr id="3846" name="Google Shape;3846;p58"/>
              <p:cNvGrpSpPr/>
              <p:nvPr/>
            </p:nvGrpSpPr>
            <p:grpSpPr>
              <a:xfrm>
                <a:off x="8031573" y="2063282"/>
                <a:ext cx="273693" cy="620095"/>
                <a:chOff x="8031573" y="2063282"/>
                <a:chExt cx="273693" cy="620095"/>
              </a:xfrm>
            </p:grpSpPr>
            <p:sp>
              <p:nvSpPr>
                <p:cNvPr id="3847" name="Google Shape;3847;p5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1" name="Google Shape;3851;p58"/>
              <p:cNvGrpSpPr/>
              <p:nvPr/>
            </p:nvGrpSpPr>
            <p:grpSpPr>
              <a:xfrm flipH="1">
                <a:off x="7734309" y="2063282"/>
                <a:ext cx="273693" cy="620095"/>
                <a:chOff x="8031573" y="2063282"/>
                <a:chExt cx="273693" cy="620095"/>
              </a:xfrm>
            </p:grpSpPr>
            <p:sp>
              <p:nvSpPr>
                <p:cNvPr id="3852" name="Google Shape;3852;p5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856" name="Google Shape;3856;p58"/>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8"/>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8" name="Google Shape;3858;p58"/>
          <p:cNvGrpSpPr/>
          <p:nvPr/>
        </p:nvGrpSpPr>
        <p:grpSpPr>
          <a:xfrm>
            <a:off x="7821480" y="2716716"/>
            <a:ext cx="602567" cy="601884"/>
            <a:chOff x="1186975" y="238125"/>
            <a:chExt cx="5244275" cy="5238325"/>
          </a:xfrm>
        </p:grpSpPr>
        <p:sp>
          <p:nvSpPr>
            <p:cNvPr id="3859" name="Google Shape;3859;p5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8"/>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8"/>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8"/>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3" name="Google Shape;3863;p58"/>
          <p:cNvGrpSpPr/>
          <p:nvPr/>
        </p:nvGrpSpPr>
        <p:grpSpPr>
          <a:xfrm>
            <a:off x="3264218" y="1856199"/>
            <a:ext cx="651848" cy="687338"/>
            <a:chOff x="3400515" y="2056248"/>
            <a:chExt cx="698134" cy="735987"/>
          </a:xfrm>
        </p:grpSpPr>
        <p:grpSp>
          <p:nvGrpSpPr>
            <p:cNvPr id="3864" name="Google Shape;3864;p58"/>
            <p:cNvGrpSpPr/>
            <p:nvPr/>
          </p:nvGrpSpPr>
          <p:grpSpPr>
            <a:xfrm>
              <a:off x="3400515" y="2283913"/>
              <a:ext cx="312919" cy="219900"/>
              <a:chOff x="3400515" y="2283913"/>
              <a:chExt cx="312919" cy="219900"/>
            </a:xfrm>
          </p:grpSpPr>
          <p:sp>
            <p:nvSpPr>
              <p:cNvPr id="3865" name="Google Shape;3865;p58"/>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866" name="Google Shape;3866;p58"/>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3867" name="Google Shape;3867;p58"/>
            <p:cNvGrpSpPr/>
            <p:nvPr/>
          </p:nvGrpSpPr>
          <p:grpSpPr>
            <a:xfrm>
              <a:off x="3547823" y="2461089"/>
              <a:ext cx="219900" cy="331146"/>
              <a:chOff x="3547823" y="2461089"/>
              <a:chExt cx="219900" cy="331146"/>
            </a:xfrm>
          </p:grpSpPr>
          <p:sp>
            <p:nvSpPr>
              <p:cNvPr id="3868" name="Google Shape;3868;p58"/>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869" name="Google Shape;3869;p58"/>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3870" name="Google Shape;3870;p58"/>
            <p:cNvGrpSpPr/>
            <p:nvPr/>
          </p:nvGrpSpPr>
          <p:grpSpPr>
            <a:xfrm>
              <a:off x="3734138" y="2461089"/>
              <a:ext cx="219900" cy="331146"/>
              <a:chOff x="3734138" y="2461089"/>
              <a:chExt cx="219900" cy="331146"/>
            </a:xfrm>
          </p:grpSpPr>
          <p:sp>
            <p:nvSpPr>
              <p:cNvPr id="3871" name="Google Shape;3871;p58"/>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872" name="Google Shape;3872;p58"/>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3873" name="Google Shape;3873;p58"/>
            <p:cNvGrpSpPr/>
            <p:nvPr/>
          </p:nvGrpSpPr>
          <p:grpSpPr>
            <a:xfrm>
              <a:off x="3787560" y="2281742"/>
              <a:ext cx="311089" cy="219900"/>
              <a:chOff x="3787560" y="2281742"/>
              <a:chExt cx="311089" cy="219900"/>
            </a:xfrm>
          </p:grpSpPr>
          <p:sp>
            <p:nvSpPr>
              <p:cNvPr id="3874" name="Google Shape;3874;p58"/>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875" name="Google Shape;3875;p58"/>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3876" name="Google Shape;3876;p58"/>
            <p:cNvGrpSpPr/>
            <p:nvPr/>
          </p:nvGrpSpPr>
          <p:grpSpPr>
            <a:xfrm>
              <a:off x="3637290" y="2056248"/>
              <a:ext cx="219900" cy="330736"/>
              <a:chOff x="3637290" y="2056248"/>
              <a:chExt cx="219900" cy="330736"/>
            </a:xfrm>
          </p:grpSpPr>
          <p:sp>
            <p:nvSpPr>
              <p:cNvPr id="3877" name="Google Shape;3877;p58"/>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3878" name="Google Shape;3878;p58"/>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3879" name="Google Shape;3879;p58"/>
          <p:cNvGrpSpPr/>
          <p:nvPr/>
        </p:nvGrpSpPr>
        <p:grpSpPr>
          <a:xfrm>
            <a:off x="2555923" y="2726206"/>
            <a:ext cx="1268144" cy="592394"/>
            <a:chOff x="238125" y="1188750"/>
            <a:chExt cx="7140450" cy="3335550"/>
          </a:xfrm>
        </p:grpSpPr>
        <p:sp>
          <p:nvSpPr>
            <p:cNvPr id="3880" name="Google Shape;3880;p5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5" name="Google Shape;3885;p58"/>
          <p:cNvGrpSpPr/>
          <p:nvPr/>
        </p:nvGrpSpPr>
        <p:grpSpPr>
          <a:xfrm>
            <a:off x="6663824" y="2728360"/>
            <a:ext cx="1053944" cy="590147"/>
            <a:chOff x="238125" y="1335475"/>
            <a:chExt cx="5418735" cy="3034175"/>
          </a:xfrm>
        </p:grpSpPr>
        <p:sp>
          <p:nvSpPr>
            <p:cNvPr id="3886" name="Google Shape;3886;p5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9" name="Google Shape;3889;p58"/>
          <p:cNvGrpSpPr/>
          <p:nvPr/>
        </p:nvGrpSpPr>
        <p:grpSpPr>
          <a:xfrm>
            <a:off x="4094633" y="3533260"/>
            <a:ext cx="1268207" cy="638939"/>
            <a:chOff x="3967651" y="3645904"/>
            <a:chExt cx="1479304" cy="745292"/>
          </a:xfrm>
        </p:grpSpPr>
        <p:grpSp>
          <p:nvGrpSpPr>
            <p:cNvPr id="3890" name="Google Shape;3890;p58"/>
            <p:cNvGrpSpPr/>
            <p:nvPr/>
          </p:nvGrpSpPr>
          <p:grpSpPr>
            <a:xfrm>
              <a:off x="3967651" y="4009026"/>
              <a:ext cx="1479304" cy="382170"/>
              <a:chOff x="3967651" y="4009026"/>
              <a:chExt cx="1479304" cy="382170"/>
            </a:xfrm>
          </p:grpSpPr>
          <p:grpSp>
            <p:nvGrpSpPr>
              <p:cNvPr id="3891" name="Google Shape;3891;p58"/>
              <p:cNvGrpSpPr/>
              <p:nvPr/>
            </p:nvGrpSpPr>
            <p:grpSpPr>
              <a:xfrm>
                <a:off x="4892216" y="4195630"/>
                <a:ext cx="554739" cy="195566"/>
                <a:chOff x="3604375" y="4892160"/>
                <a:chExt cx="1651500" cy="582215"/>
              </a:xfrm>
            </p:grpSpPr>
            <p:sp>
              <p:nvSpPr>
                <p:cNvPr id="3892" name="Google Shape;3892;p58"/>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8"/>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4" name="Google Shape;3894;p58"/>
              <p:cNvGrpSpPr/>
              <p:nvPr/>
            </p:nvGrpSpPr>
            <p:grpSpPr>
              <a:xfrm>
                <a:off x="3967651" y="4146303"/>
                <a:ext cx="579402" cy="244893"/>
                <a:chOff x="851875" y="4745310"/>
                <a:chExt cx="1724925" cy="729065"/>
              </a:xfrm>
            </p:grpSpPr>
            <p:sp>
              <p:nvSpPr>
                <p:cNvPr id="3895" name="Google Shape;3895;p58"/>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8"/>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7" name="Google Shape;3897;p58"/>
              <p:cNvGrpSpPr/>
              <p:nvPr/>
            </p:nvGrpSpPr>
            <p:grpSpPr>
              <a:xfrm>
                <a:off x="4460753" y="4009026"/>
                <a:ext cx="493110" cy="382170"/>
                <a:chOff x="2319875" y="4336625"/>
                <a:chExt cx="1468025" cy="1137750"/>
              </a:xfrm>
            </p:grpSpPr>
            <p:sp>
              <p:nvSpPr>
                <p:cNvPr id="3898" name="Google Shape;3898;p58"/>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8"/>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00" name="Google Shape;3900;p58"/>
            <p:cNvGrpSpPr/>
            <p:nvPr/>
          </p:nvGrpSpPr>
          <p:grpSpPr>
            <a:xfrm>
              <a:off x="4479443" y="3645904"/>
              <a:ext cx="455965" cy="388789"/>
              <a:chOff x="2957425" y="238100"/>
              <a:chExt cx="1910200" cy="1628775"/>
            </a:xfrm>
          </p:grpSpPr>
          <p:sp>
            <p:nvSpPr>
              <p:cNvPr id="3901" name="Google Shape;3901;p58"/>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8"/>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8"/>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8"/>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8"/>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8"/>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8"/>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8"/>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8"/>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8"/>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11" name="Google Shape;3911;p58"/>
          <p:cNvGrpSpPr/>
          <p:nvPr/>
        </p:nvGrpSpPr>
        <p:grpSpPr>
          <a:xfrm>
            <a:off x="2480746" y="3534460"/>
            <a:ext cx="1243128" cy="637739"/>
            <a:chOff x="2496310" y="3693351"/>
            <a:chExt cx="1342906" cy="688926"/>
          </a:xfrm>
        </p:grpSpPr>
        <p:grpSp>
          <p:nvGrpSpPr>
            <p:cNvPr id="3912" name="Google Shape;3912;p58"/>
            <p:cNvGrpSpPr/>
            <p:nvPr/>
          </p:nvGrpSpPr>
          <p:grpSpPr>
            <a:xfrm>
              <a:off x="2496310" y="3693351"/>
              <a:ext cx="1342906" cy="688875"/>
              <a:chOff x="2496310" y="3693351"/>
              <a:chExt cx="1342906" cy="688875"/>
            </a:xfrm>
          </p:grpSpPr>
          <p:sp>
            <p:nvSpPr>
              <p:cNvPr id="3913" name="Google Shape;3913;p58"/>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8"/>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8"/>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8"/>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8"/>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8"/>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19" name="Google Shape;3919;p58"/>
              <p:cNvCxnSpPr>
                <a:stCxn id="391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3920" name="Google Shape;3920;p58"/>
              <p:cNvCxnSpPr>
                <a:stCxn id="391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3921" name="Google Shape;3921;p58"/>
              <p:cNvCxnSpPr>
                <a:stCxn id="391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3922" name="Google Shape;3922;p58"/>
              <p:cNvCxnSpPr>
                <a:stCxn id="391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3923" name="Google Shape;3923;p58"/>
              <p:cNvCxnSpPr>
                <a:stCxn id="391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3924" name="Google Shape;3924;p58"/>
            <p:cNvGrpSpPr/>
            <p:nvPr/>
          </p:nvGrpSpPr>
          <p:grpSpPr>
            <a:xfrm>
              <a:off x="2675275" y="3930557"/>
              <a:ext cx="1003306" cy="451719"/>
              <a:chOff x="2675275" y="4174282"/>
              <a:chExt cx="1003306" cy="451719"/>
            </a:xfrm>
          </p:grpSpPr>
          <p:sp>
            <p:nvSpPr>
              <p:cNvPr id="3925" name="Google Shape;3925;p58"/>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8"/>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8"/>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8" name="Google Shape;3928;p58"/>
          <p:cNvGrpSpPr/>
          <p:nvPr/>
        </p:nvGrpSpPr>
        <p:grpSpPr>
          <a:xfrm>
            <a:off x="1654417" y="971307"/>
            <a:ext cx="574511" cy="874709"/>
            <a:chOff x="1715404" y="1112080"/>
            <a:chExt cx="642270" cy="977984"/>
          </a:xfrm>
        </p:grpSpPr>
        <p:grpSp>
          <p:nvGrpSpPr>
            <p:cNvPr id="3929" name="Google Shape;3929;p58"/>
            <p:cNvGrpSpPr/>
            <p:nvPr/>
          </p:nvGrpSpPr>
          <p:grpSpPr>
            <a:xfrm>
              <a:off x="1715404" y="1112080"/>
              <a:ext cx="642270" cy="977984"/>
              <a:chOff x="1715404" y="1112080"/>
              <a:chExt cx="642270" cy="977984"/>
            </a:xfrm>
          </p:grpSpPr>
          <p:sp>
            <p:nvSpPr>
              <p:cNvPr id="3930" name="Google Shape;3930;p58"/>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8"/>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58"/>
            <p:cNvGrpSpPr/>
            <p:nvPr/>
          </p:nvGrpSpPr>
          <p:grpSpPr>
            <a:xfrm>
              <a:off x="1768927" y="1165603"/>
              <a:ext cx="535225" cy="851367"/>
              <a:chOff x="1768927" y="1165603"/>
              <a:chExt cx="535225" cy="851367"/>
            </a:xfrm>
          </p:grpSpPr>
          <p:sp>
            <p:nvSpPr>
              <p:cNvPr id="3933" name="Google Shape;3933;p58"/>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8"/>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5" name="Google Shape;3935;p58"/>
            <p:cNvGrpSpPr/>
            <p:nvPr/>
          </p:nvGrpSpPr>
          <p:grpSpPr>
            <a:xfrm>
              <a:off x="1822449" y="1219125"/>
              <a:ext cx="428180" cy="718859"/>
              <a:chOff x="1822449" y="1219125"/>
              <a:chExt cx="428180" cy="718859"/>
            </a:xfrm>
          </p:grpSpPr>
          <p:sp>
            <p:nvSpPr>
              <p:cNvPr id="3936" name="Google Shape;3936;p58"/>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8"/>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8" name="Google Shape;3938;p58"/>
            <p:cNvGrpSpPr/>
            <p:nvPr/>
          </p:nvGrpSpPr>
          <p:grpSpPr>
            <a:xfrm>
              <a:off x="1875972" y="1272648"/>
              <a:ext cx="321135" cy="586939"/>
              <a:chOff x="1875972" y="1272648"/>
              <a:chExt cx="321135" cy="586939"/>
            </a:xfrm>
          </p:grpSpPr>
          <p:sp>
            <p:nvSpPr>
              <p:cNvPr id="3939" name="Google Shape;3939;p58"/>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8"/>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41" name="Google Shape;3941;p58"/>
          <p:cNvGrpSpPr/>
          <p:nvPr/>
        </p:nvGrpSpPr>
        <p:grpSpPr>
          <a:xfrm>
            <a:off x="7761578" y="3528028"/>
            <a:ext cx="293855" cy="644170"/>
            <a:chOff x="241025" y="3151575"/>
            <a:chExt cx="293855" cy="644170"/>
          </a:xfrm>
        </p:grpSpPr>
        <p:sp>
          <p:nvSpPr>
            <p:cNvPr id="3942" name="Google Shape;3942;p58"/>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8"/>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58"/>
          <p:cNvGrpSpPr/>
          <p:nvPr/>
        </p:nvGrpSpPr>
        <p:grpSpPr>
          <a:xfrm>
            <a:off x="709562" y="2728028"/>
            <a:ext cx="1779649" cy="591620"/>
            <a:chOff x="246070" y="1983375"/>
            <a:chExt cx="1855347" cy="616849"/>
          </a:xfrm>
        </p:grpSpPr>
        <p:sp>
          <p:nvSpPr>
            <p:cNvPr id="3945" name="Google Shape;3945;p58"/>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8"/>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8"/>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8"/>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8"/>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8"/>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8"/>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8"/>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8"/>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58"/>
          <p:cNvGrpSpPr/>
          <p:nvPr/>
        </p:nvGrpSpPr>
        <p:grpSpPr>
          <a:xfrm>
            <a:off x="2320428" y="971307"/>
            <a:ext cx="711055" cy="745993"/>
            <a:chOff x="2496269" y="1171698"/>
            <a:chExt cx="761953" cy="799392"/>
          </a:xfrm>
        </p:grpSpPr>
        <p:grpSp>
          <p:nvGrpSpPr>
            <p:cNvPr id="3955" name="Google Shape;3955;p58"/>
            <p:cNvGrpSpPr/>
            <p:nvPr/>
          </p:nvGrpSpPr>
          <p:grpSpPr>
            <a:xfrm>
              <a:off x="2496269" y="1171698"/>
              <a:ext cx="761953" cy="723022"/>
              <a:chOff x="2496269" y="1171698"/>
              <a:chExt cx="761953" cy="723022"/>
            </a:xfrm>
          </p:grpSpPr>
          <p:sp>
            <p:nvSpPr>
              <p:cNvPr id="3956" name="Google Shape;3956;p58"/>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8"/>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8" name="Google Shape;3958;p58"/>
              <p:cNvGrpSpPr/>
              <p:nvPr/>
            </p:nvGrpSpPr>
            <p:grpSpPr>
              <a:xfrm>
                <a:off x="2496269" y="1171698"/>
                <a:ext cx="761953" cy="723022"/>
                <a:chOff x="2496269" y="1120652"/>
                <a:chExt cx="761953" cy="723022"/>
              </a:xfrm>
            </p:grpSpPr>
            <p:grpSp>
              <p:nvGrpSpPr>
                <p:cNvPr id="3959" name="Google Shape;3959;p58"/>
                <p:cNvGrpSpPr/>
                <p:nvPr/>
              </p:nvGrpSpPr>
              <p:grpSpPr>
                <a:xfrm>
                  <a:off x="2496269" y="1120652"/>
                  <a:ext cx="761953" cy="723022"/>
                  <a:chOff x="2496269" y="1120652"/>
                  <a:chExt cx="761953" cy="723022"/>
                </a:xfrm>
              </p:grpSpPr>
              <p:grpSp>
                <p:nvGrpSpPr>
                  <p:cNvPr id="3960" name="Google Shape;3960;p58"/>
                  <p:cNvGrpSpPr/>
                  <p:nvPr/>
                </p:nvGrpSpPr>
                <p:grpSpPr>
                  <a:xfrm>
                    <a:off x="2496269" y="1304589"/>
                    <a:ext cx="407089" cy="305057"/>
                    <a:chOff x="2496269" y="1304589"/>
                    <a:chExt cx="407089" cy="305057"/>
                  </a:xfrm>
                </p:grpSpPr>
                <p:sp>
                  <p:nvSpPr>
                    <p:cNvPr id="3961" name="Google Shape;3961;p58"/>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8"/>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3" name="Google Shape;3963;p58"/>
                  <p:cNvGrpSpPr/>
                  <p:nvPr/>
                </p:nvGrpSpPr>
                <p:grpSpPr>
                  <a:xfrm>
                    <a:off x="2586468" y="1493376"/>
                    <a:ext cx="358850" cy="349656"/>
                    <a:chOff x="2586468" y="1493376"/>
                    <a:chExt cx="358850" cy="349656"/>
                  </a:xfrm>
                </p:grpSpPr>
                <p:sp>
                  <p:nvSpPr>
                    <p:cNvPr id="3964" name="Google Shape;3964;p58"/>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8"/>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6" name="Google Shape;3966;p58"/>
                  <p:cNvGrpSpPr/>
                  <p:nvPr/>
                </p:nvGrpSpPr>
                <p:grpSpPr>
                  <a:xfrm>
                    <a:off x="2807939" y="1494024"/>
                    <a:ext cx="358857" cy="349650"/>
                    <a:chOff x="2807939" y="1494024"/>
                    <a:chExt cx="358857" cy="349650"/>
                  </a:xfrm>
                </p:grpSpPr>
                <p:sp>
                  <p:nvSpPr>
                    <p:cNvPr id="3967" name="Google Shape;3967;p58"/>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8"/>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9" name="Google Shape;3969;p58"/>
                  <p:cNvGrpSpPr/>
                  <p:nvPr/>
                </p:nvGrpSpPr>
                <p:grpSpPr>
                  <a:xfrm>
                    <a:off x="2851133" y="1305635"/>
                    <a:ext cx="407089" cy="305057"/>
                    <a:chOff x="2851133" y="1305635"/>
                    <a:chExt cx="407089" cy="305057"/>
                  </a:xfrm>
                </p:grpSpPr>
                <p:sp>
                  <p:nvSpPr>
                    <p:cNvPr id="3970" name="Google Shape;3970;p58"/>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8"/>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2" name="Google Shape;3972;p58"/>
                  <p:cNvGrpSpPr/>
                  <p:nvPr/>
                </p:nvGrpSpPr>
                <p:grpSpPr>
                  <a:xfrm>
                    <a:off x="2727495" y="1120652"/>
                    <a:ext cx="300271" cy="396358"/>
                    <a:chOff x="2727495" y="1120652"/>
                    <a:chExt cx="300271" cy="396358"/>
                  </a:xfrm>
                </p:grpSpPr>
                <p:sp>
                  <p:nvSpPr>
                    <p:cNvPr id="3973" name="Google Shape;3973;p58"/>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8"/>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75" name="Google Shape;3975;p58"/>
                <p:cNvGrpSpPr/>
                <p:nvPr/>
              </p:nvGrpSpPr>
              <p:grpSpPr>
                <a:xfrm>
                  <a:off x="2722305" y="1350460"/>
                  <a:ext cx="308357" cy="308344"/>
                  <a:chOff x="2722305" y="1350460"/>
                  <a:chExt cx="308357" cy="308344"/>
                </a:xfrm>
              </p:grpSpPr>
              <p:sp>
                <p:nvSpPr>
                  <p:cNvPr id="3976" name="Google Shape;3976;p58"/>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7" name="Google Shape;3977;p58"/>
                  <p:cNvGrpSpPr/>
                  <p:nvPr/>
                </p:nvGrpSpPr>
                <p:grpSpPr>
                  <a:xfrm>
                    <a:off x="2725064" y="1364529"/>
                    <a:ext cx="297954" cy="280182"/>
                    <a:chOff x="2725064" y="1364529"/>
                    <a:chExt cx="297954" cy="280182"/>
                  </a:xfrm>
                </p:grpSpPr>
                <p:sp>
                  <p:nvSpPr>
                    <p:cNvPr id="3978" name="Google Shape;3978;p58"/>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8"/>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8"/>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8"/>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8"/>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3983" name="Google Shape;3983;p58"/>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8"/>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8"/>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8"/>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8"/>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8" name="Google Shape;3988;p58"/>
          <p:cNvGrpSpPr/>
          <p:nvPr/>
        </p:nvGrpSpPr>
        <p:grpSpPr>
          <a:xfrm>
            <a:off x="3909129" y="2727412"/>
            <a:ext cx="1569144" cy="591015"/>
            <a:chOff x="3820100" y="3023049"/>
            <a:chExt cx="1303926" cy="491162"/>
          </a:xfrm>
        </p:grpSpPr>
        <p:grpSp>
          <p:nvGrpSpPr>
            <p:cNvPr id="3989" name="Google Shape;3989;p58"/>
            <p:cNvGrpSpPr/>
            <p:nvPr/>
          </p:nvGrpSpPr>
          <p:grpSpPr>
            <a:xfrm>
              <a:off x="3820100" y="3023072"/>
              <a:ext cx="1303926" cy="491139"/>
              <a:chOff x="3820100" y="3023072"/>
              <a:chExt cx="1303926" cy="491139"/>
            </a:xfrm>
          </p:grpSpPr>
          <p:sp>
            <p:nvSpPr>
              <p:cNvPr id="3990" name="Google Shape;3990;p58"/>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8"/>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2" name="Google Shape;3992;p58"/>
            <p:cNvGrpSpPr/>
            <p:nvPr/>
          </p:nvGrpSpPr>
          <p:grpSpPr>
            <a:xfrm>
              <a:off x="4132439" y="3023645"/>
              <a:ext cx="393633" cy="177096"/>
              <a:chOff x="4132439" y="3023645"/>
              <a:chExt cx="393633" cy="177096"/>
            </a:xfrm>
          </p:grpSpPr>
          <p:sp>
            <p:nvSpPr>
              <p:cNvPr id="3993" name="Google Shape;3993;p58"/>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8"/>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58"/>
            <p:cNvGrpSpPr/>
            <p:nvPr/>
          </p:nvGrpSpPr>
          <p:grpSpPr>
            <a:xfrm>
              <a:off x="3921811" y="3023049"/>
              <a:ext cx="1002397" cy="388943"/>
              <a:chOff x="3921811" y="3023049"/>
              <a:chExt cx="1002397" cy="388943"/>
            </a:xfrm>
          </p:grpSpPr>
          <p:sp>
            <p:nvSpPr>
              <p:cNvPr id="3996" name="Google Shape;3996;p58"/>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8"/>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8" name="Google Shape;3998;p58"/>
            <p:cNvGrpSpPr/>
            <p:nvPr/>
          </p:nvGrpSpPr>
          <p:grpSpPr>
            <a:xfrm>
              <a:off x="4023645" y="3023049"/>
              <a:ext cx="683032" cy="286722"/>
              <a:chOff x="4023645" y="3023049"/>
              <a:chExt cx="683032" cy="286722"/>
            </a:xfrm>
          </p:grpSpPr>
          <p:sp>
            <p:nvSpPr>
              <p:cNvPr id="3999" name="Google Shape;3999;p58"/>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8"/>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01" name="Google Shape;4001;p58"/>
          <p:cNvGrpSpPr/>
          <p:nvPr/>
        </p:nvGrpSpPr>
        <p:grpSpPr>
          <a:xfrm>
            <a:off x="1541251" y="1854258"/>
            <a:ext cx="713522" cy="688025"/>
            <a:chOff x="1706078" y="2092648"/>
            <a:chExt cx="660913" cy="637296"/>
          </a:xfrm>
        </p:grpSpPr>
        <p:sp>
          <p:nvSpPr>
            <p:cNvPr id="4002" name="Google Shape;4002;p58"/>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3" name="Google Shape;4003;p58"/>
            <p:cNvGrpSpPr/>
            <p:nvPr/>
          </p:nvGrpSpPr>
          <p:grpSpPr>
            <a:xfrm>
              <a:off x="1706078" y="2092648"/>
              <a:ext cx="660913" cy="575241"/>
              <a:chOff x="1706078" y="2092648"/>
              <a:chExt cx="660913" cy="575241"/>
            </a:xfrm>
          </p:grpSpPr>
          <p:sp>
            <p:nvSpPr>
              <p:cNvPr id="4004" name="Google Shape;4004;p58"/>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8"/>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8"/>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07" name="Google Shape;4007;p58"/>
          <p:cNvGrpSpPr/>
          <p:nvPr/>
        </p:nvGrpSpPr>
        <p:grpSpPr>
          <a:xfrm>
            <a:off x="6303109" y="971806"/>
            <a:ext cx="1317459" cy="684168"/>
            <a:chOff x="238125" y="999450"/>
            <a:chExt cx="7140700" cy="3708225"/>
          </a:xfrm>
        </p:grpSpPr>
        <p:sp>
          <p:nvSpPr>
            <p:cNvPr id="4008" name="Google Shape;4008;p5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8"/>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020"/>
        <p:cNvGrpSpPr/>
        <p:nvPr/>
      </p:nvGrpSpPr>
      <p:grpSpPr>
        <a:xfrm>
          <a:off x="0" y="0"/>
          <a:ext cx="0" cy="0"/>
          <a:chOff x="0" y="0"/>
          <a:chExt cx="0" cy="0"/>
        </a:xfrm>
      </p:grpSpPr>
      <p:grpSp>
        <p:nvGrpSpPr>
          <p:cNvPr id="4021" name="Google Shape;4021;p59"/>
          <p:cNvGrpSpPr/>
          <p:nvPr/>
        </p:nvGrpSpPr>
        <p:grpSpPr>
          <a:xfrm>
            <a:off x="717027" y="967622"/>
            <a:ext cx="1636117" cy="1526144"/>
            <a:chOff x="729238" y="1179665"/>
            <a:chExt cx="1636117" cy="1526144"/>
          </a:xfrm>
        </p:grpSpPr>
        <p:grpSp>
          <p:nvGrpSpPr>
            <p:cNvPr id="4022" name="Google Shape;4022;p59"/>
            <p:cNvGrpSpPr/>
            <p:nvPr/>
          </p:nvGrpSpPr>
          <p:grpSpPr>
            <a:xfrm>
              <a:off x="729238" y="1179665"/>
              <a:ext cx="80700" cy="1526144"/>
              <a:chOff x="729238" y="1179665"/>
              <a:chExt cx="80700" cy="1526144"/>
            </a:xfrm>
          </p:grpSpPr>
          <p:sp>
            <p:nvSpPr>
              <p:cNvPr id="4023" name="Google Shape;4023;p59"/>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9"/>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9"/>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9"/>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3" name="Google Shape;4033;p59"/>
            <p:cNvGrpSpPr/>
            <p:nvPr/>
          </p:nvGrpSpPr>
          <p:grpSpPr>
            <a:xfrm>
              <a:off x="903098" y="1179665"/>
              <a:ext cx="80700" cy="1526144"/>
              <a:chOff x="903098" y="1179665"/>
              <a:chExt cx="80700" cy="1526144"/>
            </a:xfrm>
          </p:grpSpPr>
          <p:sp>
            <p:nvSpPr>
              <p:cNvPr id="4034" name="Google Shape;4034;p59"/>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9"/>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9"/>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9"/>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9"/>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9"/>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4" name="Google Shape;4044;p59"/>
            <p:cNvGrpSpPr/>
            <p:nvPr/>
          </p:nvGrpSpPr>
          <p:grpSpPr>
            <a:xfrm>
              <a:off x="1076958" y="1179665"/>
              <a:ext cx="80700" cy="1526144"/>
              <a:chOff x="1076958" y="1179665"/>
              <a:chExt cx="80700" cy="1526144"/>
            </a:xfrm>
          </p:grpSpPr>
          <p:sp>
            <p:nvSpPr>
              <p:cNvPr id="4045" name="Google Shape;4045;p59"/>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9"/>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9"/>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9"/>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9"/>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9"/>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9"/>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5" name="Google Shape;4055;p59"/>
            <p:cNvGrpSpPr/>
            <p:nvPr/>
          </p:nvGrpSpPr>
          <p:grpSpPr>
            <a:xfrm>
              <a:off x="1247707" y="1179665"/>
              <a:ext cx="80700" cy="1526144"/>
              <a:chOff x="1247707" y="1179665"/>
              <a:chExt cx="80700" cy="1526144"/>
            </a:xfrm>
          </p:grpSpPr>
          <p:sp>
            <p:nvSpPr>
              <p:cNvPr id="4056" name="Google Shape;4056;p59"/>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9"/>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9"/>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6" name="Google Shape;4066;p59"/>
            <p:cNvGrpSpPr/>
            <p:nvPr/>
          </p:nvGrpSpPr>
          <p:grpSpPr>
            <a:xfrm>
              <a:off x="1421567" y="1179665"/>
              <a:ext cx="80700" cy="1526144"/>
              <a:chOff x="1421567" y="1179665"/>
              <a:chExt cx="80700" cy="1526144"/>
            </a:xfrm>
          </p:grpSpPr>
          <p:sp>
            <p:nvSpPr>
              <p:cNvPr id="4067" name="Google Shape;4067;p59"/>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9"/>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9"/>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9"/>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9"/>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9"/>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9"/>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9"/>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7" name="Google Shape;4077;p59"/>
            <p:cNvGrpSpPr/>
            <p:nvPr/>
          </p:nvGrpSpPr>
          <p:grpSpPr>
            <a:xfrm>
              <a:off x="1592327" y="1179665"/>
              <a:ext cx="80700" cy="1526144"/>
              <a:chOff x="1592327" y="1179665"/>
              <a:chExt cx="80700" cy="1526144"/>
            </a:xfrm>
          </p:grpSpPr>
          <p:sp>
            <p:nvSpPr>
              <p:cNvPr id="4078" name="Google Shape;4078;p59"/>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9"/>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9"/>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9"/>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9"/>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9"/>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8" name="Google Shape;4088;p59"/>
            <p:cNvGrpSpPr/>
            <p:nvPr/>
          </p:nvGrpSpPr>
          <p:grpSpPr>
            <a:xfrm>
              <a:off x="1766187" y="1179665"/>
              <a:ext cx="80700" cy="1526144"/>
              <a:chOff x="1766187" y="1179665"/>
              <a:chExt cx="80700" cy="1526144"/>
            </a:xfrm>
          </p:grpSpPr>
          <p:sp>
            <p:nvSpPr>
              <p:cNvPr id="4089" name="Google Shape;4089;p59"/>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9"/>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9"/>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9"/>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9"/>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9"/>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9"/>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9"/>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9"/>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9" name="Google Shape;4099;p59"/>
            <p:cNvGrpSpPr/>
            <p:nvPr/>
          </p:nvGrpSpPr>
          <p:grpSpPr>
            <a:xfrm>
              <a:off x="1936935" y="1179665"/>
              <a:ext cx="80700" cy="1526144"/>
              <a:chOff x="1936935" y="1179665"/>
              <a:chExt cx="80700" cy="1526144"/>
            </a:xfrm>
          </p:grpSpPr>
          <p:sp>
            <p:nvSpPr>
              <p:cNvPr id="4100" name="Google Shape;4100;p59"/>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9"/>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9"/>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9"/>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9"/>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0" name="Google Shape;4110;p59"/>
            <p:cNvGrpSpPr/>
            <p:nvPr/>
          </p:nvGrpSpPr>
          <p:grpSpPr>
            <a:xfrm>
              <a:off x="2110795" y="1179665"/>
              <a:ext cx="80700" cy="1526144"/>
              <a:chOff x="2110795" y="1179665"/>
              <a:chExt cx="80700" cy="1526144"/>
            </a:xfrm>
          </p:grpSpPr>
          <p:sp>
            <p:nvSpPr>
              <p:cNvPr id="4111" name="Google Shape;4111;p59"/>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9"/>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9"/>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9"/>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1" name="Google Shape;4121;p59"/>
            <p:cNvGrpSpPr/>
            <p:nvPr/>
          </p:nvGrpSpPr>
          <p:grpSpPr>
            <a:xfrm>
              <a:off x="2284655" y="1179665"/>
              <a:ext cx="80700" cy="1526144"/>
              <a:chOff x="2284655" y="1179665"/>
              <a:chExt cx="80700" cy="1526144"/>
            </a:xfrm>
          </p:grpSpPr>
          <p:sp>
            <p:nvSpPr>
              <p:cNvPr id="4122" name="Google Shape;4122;p59"/>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9"/>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9"/>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9"/>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9"/>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9"/>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32" name="Google Shape;4132;p59"/>
          <p:cNvGrpSpPr/>
          <p:nvPr/>
        </p:nvGrpSpPr>
        <p:grpSpPr>
          <a:xfrm>
            <a:off x="2611693" y="986760"/>
            <a:ext cx="1364248" cy="1102133"/>
            <a:chOff x="2623904" y="1198803"/>
            <a:chExt cx="1364248" cy="1102133"/>
          </a:xfrm>
        </p:grpSpPr>
        <p:grpSp>
          <p:nvGrpSpPr>
            <p:cNvPr id="4133" name="Google Shape;4133;p59"/>
            <p:cNvGrpSpPr/>
            <p:nvPr/>
          </p:nvGrpSpPr>
          <p:grpSpPr>
            <a:xfrm>
              <a:off x="2623907" y="1198803"/>
              <a:ext cx="1364245" cy="273000"/>
              <a:chOff x="2623907" y="1198803"/>
              <a:chExt cx="1364245" cy="273000"/>
            </a:xfrm>
          </p:grpSpPr>
          <p:sp>
            <p:nvSpPr>
              <p:cNvPr id="4134" name="Google Shape;4134;p5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9"/>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9" name="Google Shape;4139;p59"/>
            <p:cNvGrpSpPr/>
            <p:nvPr/>
          </p:nvGrpSpPr>
          <p:grpSpPr>
            <a:xfrm>
              <a:off x="2623904" y="1476964"/>
              <a:ext cx="1364245" cy="273000"/>
              <a:chOff x="2623904" y="1476964"/>
              <a:chExt cx="1364245" cy="273000"/>
            </a:xfrm>
          </p:grpSpPr>
          <p:sp>
            <p:nvSpPr>
              <p:cNvPr id="4140" name="Google Shape;4140;p5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9"/>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9"/>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9"/>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5" name="Google Shape;4145;p59"/>
            <p:cNvGrpSpPr/>
            <p:nvPr/>
          </p:nvGrpSpPr>
          <p:grpSpPr>
            <a:xfrm>
              <a:off x="2623907" y="1749775"/>
              <a:ext cx="1364245" cy="273000"/>
              <a:chOff x="2623907" y="1749775"/>
              <a:chExt cx="1364245" cy="273000"/>
            </a:xfrm>
          </p:grpSpPr>
          <p:sp>
            <p:nvSpPr>
              <p:cNvPr id="4146" name="Google Shape;4146;p5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9"/>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9"/>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1" name="Google Shape;4151;p59"/>
            <p:cNvGrpSpPr/>
            <p:nvPr/>
          </p:nvGrpSpPr>
          <p:grpSpPr>
            <a:xfrm>
              <a:off x="2623904" y="2027936"/>
              <a:ext cx="1364245" cy="273000"/>
              <a:chOff x="2623904" y="2027936"/>
              <a:chExt cx="1364245" cy="273000"/>
            </a:xfrm>
          </p:grpSpPr>
          <p:sp>
            <p:nvSpPr>
              <p:cNvPr id="4152" name="Google Shape;4152;p5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57" name="Google Shape;4157;p59"/>
          <p:cNvGrpSpPr/>
          <p:nvPr/>
        </p:nvGrpSpPr>
        <p:grpSpPr>
          <a:xfrm>
            <a:off x="2601154" y="2445833"/>
            <a:ext cx="1387541" cy="159124"/>
            <a:chOff x="3200660" y="2180272"/>
            <a:chExt cx="2563824" cy="378237"/>
          </a:xfrm>
        </p:grpSpPr>
        <p:sp>
          <p:nvSpPr>
            <p:cNvPr id="4158" name="Google Shape;4158;p5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6" name="Google Shape;4176;p59"/>
          <p:cNvGrpSpPr/>
          <p:nvPr/>
        </p:nvGrpSpPr>
        <p:grpSpPr>
          <a:xfrm>
            <a:off x="2597679" y="2723597"/>
            <a:ext cx="1390502" cy="159625"/>
            <a:chOff x="3530150" y="2790075"/>
            <a:chExt cx="1962600" cy="225300"/>
          </a:xfrm>
        </p:grpSpPr>
        <p:sp>
          <p:nvSpPr>
            <p:cNvPr id="4177" name="Google Shape;4177;p59"/>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9"/>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9" name="Google Shape;4179;p59"/>
          <p:cNvGrpSpPr/>
          <p:nvPr/>
        </p:nvGrpSpPr>
        <p:grpSpPr>
          <a:xfrm>
            <a:off x="2597736" y="3001862"/>
            <a:ext cx="1411629" cy="154175"/>
            <a:chOff x="3558802" y="4011244"/>
            <a:chExt cx="1866000" cy="111600"/>
          </a:xfrm>
        </p:grpSpPr>
        <p:sp>
          <p:nvSpPr>
            <p:cNvPr id="4180" name="Google Shape;4180;p59"/>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9"/>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59"/>
          <p:cNvGrpSpPr/>
          <p:nvPr/>
        </p:nvGrpSpPr>
        <p:grpSpPr>
          <a:xfrm>
            <a:off x="2598024" y="2207432"/>
            <a:ext cx="1383503" cy="119761"/>
            <a:chOff x="3465975" y="2270258"/>
            <a:chExt cx="1986364" cy="171947"/>
          </a:xfrm>
        </p:grpSpPr>
        <p:sp>
          <p:nvSpPr>
            <p:cNvPr id="4183" name="Google Shape;4183;p5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9"/>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9"/>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9"/>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9"/>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9"/>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1" name="Google Shape;4191;p59"/>
          <p:cNvGrpSpPr/>
          <p:nvPr/>
        </p:nvGrpSpPr>
        <p:grpSpPr>
          <a:xfrm>
            <a:off x="2609031" y="3571205"/>
            <a:ext cx="1369531" cy="195460"/>
            <a:chOff x="723300" y="4253549"/>
            <a:chExt cx="2276482" cy="324900"/>
          </a:xfrm>
        </p:grpSpPr>
        <p:sp>
          <p:nvSpPr>
            <p:cNvPr id="4192" name="Google Shape;4192;p5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9"/>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7" name="Google Shape;4197;p59"/>
          <p:cNvGrpSpPr/>
          <p:nvPr/>
        </p:nvGrpSpPr>
        <p:grpSpPr>
          <a:xfrm>
            <a:off x="2598592" y="3272446"/>
            <a:ext cx="1389066" cy="180119"/>
            <a:chOff x="705948" y="3788465"/>
            <a:chExt cx="2308953" cy="299400"/>
          </a:xfrm>
        </p:grpSpPr>
        <p:sp>
          <p:nvSpPr>
            <p:cNvPr id="4198" name="Google Shape;4198;p5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9"/>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9"/>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3" name="Google Shape;4203;p59"/>
          <p:cNvGrpSpPr/>
          <p:nvPr/>
        </p:nvGrpSpPr>
        <p:grpSpPr>
          <a:xfrm>
            <a:off x="4195583" y="1876400"/>
            <a:ext cx="1433821" cy="191501"/>
            <a:chOff x="4273350" y="2088443"/>
            <a:chExt cx="1433821" cy="191501"/>
          </a:xfrm>
        </p:grpSpPr>
        <p:grpSp>
          <p:nvGrpSpPr>
            <p:cNvPr id="4204" name="Google Shape;4204;p59"/>
            <p:cNvGrpSpPr/>
            <p:nvPr/>
          </p:nvGrpSpPr>
          <p:grpSpPr>
            <a:xfrm>
              <a:off x="4273350" y="2088443"/>
              <a:ext cx="1433821" cy="0"/>
              <a:chOff x="5224975" y="2962250"/>
              <a:chExt cx="1544400" cy="0"/>
            </a:xfrm>
          </p:grpSpPr>
          <p:cxnSp>
            <p:nvCxnSpPr>
              <p:cNvPr id="4205" name="Google Shape;4205;p5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206" name="Google Shape;4206;p59"/>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207" name="Google Shape;4207;p59"/>
            <p:cNvGrpSpPr/>
            <p:nvPr/>
          </p:nvGrpSpPr>
          <p:grpSpPr>
            <a:xfrm>
              <a:off x="4273350" y="2279944"/>
              <a:ext cx="1433821" cy="0"/>
              <a:chOff x="5224975" y="2962250"/>
              <a:chExt cx="1544400" cy="0"/>
            </a:xfrm>
          </p:grpSpPr>
          <p:cxnSp>
            <p:nvCxnSpPr>
              <p:cNvPr id="4208" name="Google Shape;4208;p5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209" name="Google Shape;4209;p59"/>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210" name="Google Shape;4210;p59"/>
          <p:cNvGrpSpPr/>
          <p:nvPr/>
        </p:nvGrpSpPr>
        <p:grpSpPr>
          <a:xfrm>
            <a:off x="2646529" y="3885304"/>
            <a:ext cx="1304609" cy="294074"/>
            <a:chOff x="2658741" y="4097347"/>
            <a:chExt cx="1304609" cy="294074"/>
          </a:xfrm>
        </p:grpSpPr>
        <p:grpSp>
          <p:nvGrpSpPr>
            <p:cNvPr id="4211" name="Google Shape;4211;p59"/>
            <p:cNvGrpSpPr/>
            <p:nvPr/>
          </p:nvGrpSpPr>
          <p:grpSpPr>
            <a:xfrm>
              <a:off x="2658741" y="4097347"/>
              <a:ext cx="118572" cy="294074"/>
              <a:chOff x="3343310" y="4475555"/>
              <a:chExt cx="127717" cy="316753"/>
            </a:xfrm>
          </p:grpSpPr>
          <p:sp>
            <p:nvSpPr>
              <p:cNvPr id="4212" name="Google Shape;4212;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4" name="Google Shape;4214;p59"/>
            <p:cNvGrpSpPr/>
            <p:nvPr/>
          </p:nvGrpSpPr>
          <p:grpSpPr>
            <a:xfrm>
              <a:off x="3815519" y="4098388"/>
              <a:ext cx="147831" cy="291991"/>
              <a:chOff x="3527539" y="4476677"/>
              <a:chExt cx="159232" cy="314510"/>
            </a:xfrm>
          </p:grpSpPr>
          <p:sp>
            <p:nvSpPr>
              <p:cNvPr id="4215" name="Google Shape;4215;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59"/>
            <p:cNvGrpSpPr/>
            <p:nvPr/>
          </p:nvGrpSpPr>
          <p:grpSpPr>
            <a:xfrm>
              <a:off x="3511696" y="4098388"/>
              <a:ext cx="147831" cy="291991"/>
              <a:chOff x="3527539" y="4476677"/>
              <a:chExt cx="159232" cy="314510"/>
            </a:xfrm>
          </p:grpSpPr>
          <p:sp>
            <p:nvSpPr>
              <p:cNvPr id="4218" name="Google Shape;4218;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0" name="Google Shape;4220;p59"/>
            <p:cNvGrpSpPr/>
            <p:nvPr/>
          </p:nvGrpSpPr>
          <p:grpSpPr>
            <a:xfrm>
              <a:off x="3207874" y="4098388"/>
              <a:ext cx="147831" cy="291991"/>
              <a:chOff x="3527539" y="4476677"/>
              <a:chExt cx="159232" cy="314510"/>
            </a:xfrm>
          </p:grpSpPr>
          <p:sp>
            <p:nvSpPr>
              <p:cNvPr id="4221" name="Google Shape;4221;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3" name="Google Shape;4223;p59"/>
            <p:cNvGrpSpPr/>
            <p:nvPr/>
          </p:nvGrpSpPr>
          <p:grpSpPr>
            <a:xfrm>
              <a:off x="2933305" y="4097347"/>
              <a:ext cx="118572" cy="294074"/>
              <a:chOff x="3343310" y="4475555"/>
              <a:chExt cx="127717" cy="316753"/>
            </a:xfrm>
          </p:grpSpPr>
          <p:sp>
            <p:nvSpPr>
              <p:cNvPr id="4224" name="Google Shape;4224;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26" name="Google Shape;4226;p59"/>
          <p:cNvGrpSpPr/>
          <p:nvPr/>
        </p:nvGrpSpPr>
        <p:grpSpPr>
          <a:xfrm>
            <a:off x="4197138" y="963998"/>
            <a:ext cx="1430711" cy="751237"/>
            <a:chOff x="5159450" y="1919950"/>
            <a:chExt cx="1541050" cy="862500"/>
          </a:xfrm>
        </p:grpSpPr>
        <p:sp>
          <p:nvSpPr>
            <p:cNvPr id="4227" name="Google Shape;4227;p5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pt-PT"/>
            </a:p>
          </p:txBody>
        </p:sp>
        <p:grpSp>
          <p:nvGrpSpPr>
            <p:cNvPr id="4228" name="Google Shape;4228;p59"/>
            <p:cNvGrpSpPr/>
            <p:nvPr/>
          </p:nvGrpSpPr>
          <p:grpSpPr>
            <a:xfrm>
              <a:off x="5159450" y="1919950"/>
              <a:ext cx="1541050" cy="862500"/>
              <a:chOff x="5159450" y="1919950"/>
              <a:chExt cx="1541050" cy="862500"/>
            </a:xfrm>
          </p:grpSpPr>
          <p:cxnSp>
            <p:nvCxnSpPr>
              <p:cNvPr id="4229" name="Google Shape;4229;p5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230" name="Google Shape;4230;p5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231" name="Google Shape;4231;p59"/>
          <p:cNvGrpSpPr/>
          <p:nvPr/>
        </p:nvGrpSpPr>
        <p:grpSpPr>
          <a:xfrm>
            <a:off x="4245275" y="2227768"/>
            <a:ext cx="1334436" cy="967914"/>
            <a:chOff x="4294923" y="2439811"/>
            <a:chExt cx="1334436" cy="967914"/>
          </a:xfrm>
        </p:grpSpPr>
        <p:grpSp>
          <p:nvGrpSpPr>
            <p:cNvPr id="4232" name="Google Shape;4232;p59"/>
            <p:cNvGrpSpPr/>
            <p:nvPr/>
          </p:nvGrpSpPr>
          <p:grpSpPr>
            <a:xfrm>
              <a:off x="4960455" y="2469658"/>
              <a:ext cx="668904" cy="885524"/>
              <a:chOff x="4960455" y="2469658"/>
              <a:chExt cx="668904" cy="885524"/>
            </a:xfrm>
          </p:grpSpPr>
          <p:sp>
            <p:nvSpPr>
              <p:cNvPr id="4233" name="Google Shape;4233;p59"/>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9"/>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9" name="Google Shape;4239;p59"/>
            <p:cNvGrpSpPr/>
            <p:nvPr/>
          </p:nvGrpSpPr>
          <p:grpSpPr>
            <a:xfrm>
              <a:off x="4294923" y="2469658"/>
              <a:ext cx="668951" cy="885524"/>
              <a:chOff x="4294923" y="2469658"/>
              <a:chExt cx="668951" cy="885524"/>
            </a:xfrm>
          </p:grpSpPr>
          <p:sp>
            <p:nvSpPr>
              <p:cNvPr id="4240" name="Google Shape;4240;p59"/>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9"/>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6" name="Google Shape;4246;p5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7" name="Google Shape;4247;p59"/>
          <p:cNvGrpSpPr/>
          <p:nvPr/>
        </p:nvGrpSpPr>
        <p:grpSpPr>
          <a:xfrm>
            <a:off x="4231478" y="3282213"/>
            <a:ext cx="1430949" cy="897289"/>
            <a:chOff x="4351371" y="3547942"/>
            <a:chExt cx="1345130" cy="843475"/>
          </a:xfrm>
        </p:grpSpPr>
        <p:grpSp>
          <p:nvGrpSpPr>
            <p:cNvPr id="4248" name="Google Shape;4248;p59"/>
            <p:cNvGrpSpPr/>
            <p:nvPr/>
          </p:nvGrpSpPr>
          <p:grpSpPr>
            <a:xfrm>
              <a:off x="4351371" y="4209917"/>
              <a:ext cx="1345130" cy="181500"/>
              <a:chOff x="4351371" y="4209917"/>
              <a:chExt cx="1345130" cy="181500"/>
            </a:xfrm>
          </p:grpSpPr>
          <p:sp>
            <p:nvSpPr>
              <p:cNvPr id="4249" name="Google Shape;4249;p59"/>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50" name="Google Shape;4250;p59"/>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251" name="Google Shape;4251;p59"/>
            <p:cNvGrpSpPr/>
            <p:nvPr/>
          </p:nvGrpSpPr>
          <p:grpSpPr>
            <a:xfrm>
              <a:off x="4403010" y="3985221"/>
              <a:ext cx="1109518" cy="181500"/>
              <a:chOff x="4403010" y="3985221"/>
              <a:chExt cx="1109518" cy="181500"/>
            </a:xfrm>
          </p:grpSpPr>
          <p:sp>
            <p:nvSpPr>
              <p:cNvPr id="4252" name="Google Shape;4252;p59"/>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53" name="Google Shape;4253;p59"/>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254" name="Google Shape;4254;p59"/>
            <p:cNvGrpSpPr/>
            <p:nvPr/>
          </p:nvGrpSpPr>
          <p:grpSpPr>
            <a:xfrm>
              <a:off x="4618704" y="3766582"/>
              <a:ext cx="807858" cy="181500"/>
              <a:chOff x="4618704" y="3766582"/>
              <a:chExt cx="807858" cy="181500"/>
            </a:xfrm>
          </p:grpSpPr>
          <p:sp>
            <p:nvSpPr>
              <p:cNvPr id="4255" name="Google Shape;4255;p59"/>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56" name="Google Shape;4256;p59"/>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257" name="Google Shape;4257;p59"/>
            <p:cNvGrpSpPr/>
            <p:nvPr/>
          </p:nvGrpSpPr>
          <p:grpSpPr>
            <a:xfrm>
              <a:off x="4735238" y="3547942"/>
              <a:ext cx="462839" cy="181500"/>
              <a:chOff x="4735238" y="3547942"/>
              <a:chExt cx="462839" cy="181500"/>
            </a:xfrm>
          </p:grpSpPr>
          <p:sp>
            <p:nvSpPr>
              <p:cNvPr id="4258" name="Google Shape;4258;p59"/>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59" name="Google Shape;4259;p59"/>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260" name="Google Shape;4260;p59"/>
          <p:cNvGrpSpPr/>
          <p:nvPr/>
        </p:nvGrpSpPr>
        <p:grpSpPr>
          <a:xfrm>
            <a:off x="7407836" y="2217537"/>
            <a:ext cx="1020955" cy="928853"/>
            <a:chOff x="926675" y="238125"/>
            <a:chExt cx="5755100" cy="5232975"/>
          </a:xfrm>
        </p:grpSpPr>
        <p:sp>
          <p:nvSpPr>
            <p:cNvPr id="4261" name="Google Shape;4261;p59"/>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9"/>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9"/>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9"/>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5" name="Google Shape;4265;p59"/>
          <p:cNvGrpSpPr/>
          <p:nvPr/>
        </p:nvGrpSpPr>
        <p:grpSpPr>
          <a:xfrm>
            <a:off x="715210" y="2616272"/>
            <a:ext cx="1695374" cy="1560837"/>
            <a:chOff x="727421" y="2828315"/>
            <a:chExt cx="1695374" cy="1560837"/>
          </a:xfrm>
        </p:grpSpPr>
        <p:grpSp>
          <p:nvGrpSpPr>
            <p:cNvPr id="4266" name="Google Shape;4266;p59"/>
            <p:cNvGrpSpPr/>
            <p:nvPr/>
          </p:nvGrpSpPr>
          <p:grpSpPr>
            <a:xfrm>
              <a:off x="727421" y="2828315"/>
              <a:ext cx="1695374" cy="1560837"/>
              <a:chOff x="734799" y="2782450"/>
              <a:chExt cx="1571100" cy="1577400"/>
            </a:xfrm>
          </p:grpSpPr>
          <p:cxnSp>
            <p:nvCxnSpPr>
              <p:cNvPr id="4267" name="Google Shape;4267;p5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268" name="Google Shape;4268;p5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269" name="Google Shape;4269;p59"/>
            <p:cNvGrpSpPr/>
            <p:nvPr/>
          </p:nvGrpSpPr>
          <p:grpSpPr>
            <a:xfrm>
              <a:off x="819108" y="2882501"/>
              <a:ext cx="1556791" cy="1426186"/>
              <a:chOff x="819108" y="2882501"/>
              <a:chExt cx="1556791" cy="1426186"/>
            </a:xfrm>
          </p:grpSpPr>
          <p:grpSp>
            <p:nvGrpSpPr>
              <p:cNvPr id="4270" name="Google Shape;4270;p59"/>
              <p:cNvGrpSpPr/>
              <p:nvPr/>
            </p:nvGrpSpPr>
            <p:grpSpPr>
              <a:xfrm>
                <a:off x="819108" y="2882501"/>
                <a:ext cx="103104" cy="1426186"/>
                <a:chOff x="4674013" y="3100904"/>
                <a:chExt cx="122758" cy="1698043"/>
              </a:xfrm>
            </p:grpSpPr>
            <p:sp>
              <p:nvSpPr>
                <p:cNvPr id="4271" name="Google Shape;4271;p5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8" name="Google Shape;4278;p59"/>
              <p:cNvGrpSpPr/>
              <p:nvPr/>
            </p:nvGrpSpPr>
            <p:grpSpPr>
              <a:xfrm>
                <a:off x="1062475" y="2882501"/>
                <a:ext cx="103104" cy="1426186"/>
                <a:chOff x="4940438" y="3100904"/>
                <a:chExt cx="122758" cy="1698043"/>
              </a:xfrm>
            </p:grpSpPr>
            <p:sp>
              <p:nvSpPr>
                <p:cNvPr id="4279" name="Google Shape;4279;p5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6" name="Google Shape;4286;p59"/>
              <p:cNvGrpSpPr/>
              <p:nvPr/>
            </p:nvGrpSpPr>
            <p:grpSpPr>
              <a:xfrm>
                <a:off x="1299324" y="2882501"/>
                <a:ext cx="103104" cy="1426186"/>
                <a:chOff x="5206863" y="3100904"/>
                <a:chExt cx="122758" cy="1698043"/>
              </a:xfrm>
            </p:grpSpPr>
            <p:sp>
              <p:nvSpPr>
                <p:cNvPr id="4287" name="Google Shape;4287;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4" name="Google Shape;4294;p59"/>
              <p:cNvGrpSpPr/>
              <p:nvPr/>
            </p:nvGrpSpPr>
            <p:grpSpPr>
              <a:xfrm>
                <a:off x="1786057" y="2882501"/>
                <a:ext cx="103104" cy="1426186"/>
                <a:chOff x="6006138" y="3143629"/>
                <a:chExt cx="122758" cy="1698043"/>
              </a:xfrm>
            </p:grpSpPr>
            <p:sp>
              <p:nvSpPr>
                <p:cNvPr id="4295" name="Google Shape;4295;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2" name="Google Shape;4302;p59"/>
              <p:cNvGrpSpPr/>
              <p:nvPr/>
            </p:nvGrpSpPr>
            <p:grpSpPr>
              <a:xfrm>
                <a:off x="2029422" y="2882501"/>
                <a:ext cx="103104" cy="1426186"/>
                <a:chOff x="6805413" y="3100904"/>
                <a:chExt cx="122758" cy="1698043"/>
              </a:xfrm>
            </p:grpSpPr>
            <p:sp>
              <p:nvSpPr>
                <p:cNvPr id="4303" name="Google Shape;4303;p5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0" name="Google Shape;4310;p59"/>
              <p:cNvGrpSpPr/>
              <p:nvPr/>
            </p:nvGrpSpPr>
            <p:grpSpPr>
              <a:xfrm>
                <a:off x="2272795" y="2882501"/>
                <a:ext cx="103104" cy="1426186"/>
                <a:chOff x="5206863" y="3100904"/>
                <a:chExt cx="122758" cy="1698043"/>
              </a:xfrm>
            </p:grpSpPr>
            <p:sp>
              <p:nvSpPr>
                <p:cNvPr id="4311" name="Google Shape;4311;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8" name="Google Shape;4318;p59"/>
              <p:cNvGrpSpPr/>
              <p:nvPr/>
            </p:nvGrpSpPr>
            <p:grpSpPr>
              <a:xfrm>
                <a:off x="1542694" y="2882501"/>
                <a:ext cx="103104" cy="1426186"/>
                <a:chOff x="6006138" y="3143629"/>
                <a:chExt cx="122758" cy="1698043"/>
              </a:xfrm>
            </p:grpSpPr>
            <p:sp>
              <p:nvSpPr>
                <p:cNvPr id="4319" name="Google Shape;4319;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26" name="Google Shape;4326;p59"/>
          <p:cNvGrpSpPr/>
          <p:nvPr/>
        </p:nvGrpSpPr>
        <p:grpSpPr>
          <a:xfrm>
            <a:off x="5671260" y="3305994"/>
            <a:ext cx="2749952" cy="870677"/>
            <a:chOff x="238125" y="1725700"/>
            <a:chExt cx="7139025" cy="2260325"/>
          </a:xfrm>
        </p:grpSpPr>
        <p:sp>
          <p:nvSpPr>
            <p:cNvPr id="4327" name="Google Shape;4327;p59"/>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9"/>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9"/>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9"/>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9"/>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9"/>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9"/>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9"/>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9"/>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9"/>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7" name="Google Shape;4337;p59"/>
          <p:cNvGrpSpPr/>
          <p:nvPr/>
        </p:nvGrpSpPr>
        <p:grpSpPr>
          <a:xfrm>
            <a:off x="5941424" y="2247740"/>
            <a:ext cx="1105452" cy="916747"/>
            <a:chOff x="5249100" y="1210600"/>
            <a:chExt cx="3502700" cy="2904775"/>
          </a:xfrm>
        </p:grpSpPr>
        <p:sp>
          <p:nvSpPr>
            <p:cNvPr id="4338" name="Google Shape;4338;p5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42" name="Google Shape;4342;p59"/>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343" name="Google Shape;4343;p59"/>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344" name="Google Shape;4344;p59"/>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345" name="Google Shape;4345;p59"/>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346" name="Google Shape;4346;p59"/>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7" name="Google Shape;4347;p59"/>
          <p:cNvGrpSpPr/>
          <p:nvPr/>
        </p:nvGrpSpPr>
        <p:grpSpPr>
          <a:xfrm>
            <a:off x="7123972" y="967158"/>
            <a:ext cx="1304650" cy="1124856"/>
            <a:chOff x="7287122" y="1165658"/>
            <a:chExt cx="1219413" cy="1051365"/>
          </a:xfrm>
        </p:grpSpPr>
        <p:grpSp>
          <p:nvGrpSpPr>
            <p:cNvPr id="4348" name="Google Shape;4348;p59"/>
            <p:cNvGrpSpPr/>
            <p:nvPr/>
          </p:nvGrpSpPr>
          <p:grpSpPr>
            <a:xfrm>
              <a:off x="7287122" y="1969723"/>
              <a:ext cx="1219413" cy="247300"/>
              <a:chOff x="7287122" y="1969723"/>
              <a:chExt cx="1219413" cy="247300"/>
            </a:xfrm>
          </p:grpSpPr>
          <p:sp>
            <p:nvSpPr>
              <p:cNvPr id="4349" name="Google Shape;4349;p5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0" name="Google Shape;4350;p59"/>
              <p:cNvGrpSpPr/>
              <p:nvPr/>
            </p:nvGrpSpPr>
            <p:grpSpPr>
              <a:xfrm>
                <a:off x="7287122" y="2063892"/>
                <a:ext cx="1151753" cy="73428"/>
                <a:chOff x="7287122" y="2063892"/>
                <a:chExt cx="1151753" cy="73428"/>
              </a:xfrm>
            </p:grpSpPr>
            <p:sp>
              <p:nvSpPr>
                <p:cNvPr id="4351" name="Google Shape;4351;p5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52" name="Google Shape;4352;p5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353" name="Google Shape;4353;p59"/>
            <p:cNvGrpSpPr/>
            <p:nvPr/>
          </p:nvGrpSpPr>
          <p:grpSpPr>
            <a:xfrm>
              <a:off x="7287122" y="1712201"/>
              <a:ext cx="1219403" cy="246767"/>
              <a:chOff x="7287122" y="1712201"/>
              <a:chExt cx="1219403" cy="246767"/>
            </a:xfrm>
          </p:grpSpPr>
          <p:sp>
            <p:nvSpPr>
              <p:cNvPr id="4354" name="Google Shape;4354;p5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5" name="Google Shape;4355;p59"/>
              <p:cNvGrpSpPr/>
              <p:nvPr/>
            </p:nvGrpSpPr>
            <p:grpSpPr>
              <a:xfrm>
                <a:off x="7287122" y="1842861"/>
                <a:ext cx="1005303" cy="73419"/>
                <a:chOff x="7287122" y="1842861"/>
                <a:chExt cx="1005303" cy="73419"/>
              </a:xfrm>
            </p:grpSpPr>
            <p:sp>
              <p:nvSpPr>
                <p:cNvPr id="4356" name="Google Shape;4356;p5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57" name="Google Shape;4357;p5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358" name="Google Shape;4358;p59"/>
            <p:cNvGrpSpPr/>
            <p:nvPr/>
          </p:nvGrpSpPr>
          <p:grpSpPr>
            <a:xfrm>
              <a:off x="7287122" y="1447520"/>
              <a:ext cx="1219403" cy="286667"/>
              <a:chOff x="7287122" y="1447520"/>
              <a:chExt cx="1219403" cy="286667"/>
            </a:xfrm>
          </p:grpSpPr>
          <p:sp>
            <p:nvSpPr>
              <p:cNvPr id="4359" name="Google Shape;4359;p5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0" name="Google Shape;4360;p59"/>
              <p:cNvGrpSpPr/>
              <p:nvPr/>
            </p:nvGrpSpPr>
            <p:grpSpPr>
              <a:xfrm>
                <a:off x="7287122" y="1581977"/>
                <a:ext cx="852803" cy="73428"/>
                <a:chOff x="7287122" y="1581977"/>
                <a:chExt cx="852803" cy="73428"/>
              </a:xfrm>
            </p:grpSpPr>
            <p:sp>
              <p:nvSpPr>
                <p:cNvPr id="4361" name="Google Shape;4361;p5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62" name="Google Shape;4362;p5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363" name="Google Shape;4363;p59"/>
            <p:cNvGrpSpPr/>
            <p:nvPr/>
          </p:nvGrpSpPr>
          <p:grpSpPr>
            <a:xfrm>
              <a:off x="7287122" y="1165658"/>
              <a:ext cx="1219403" cy="344253"/>
              <a:chOff x="7287122" y="1165658"/>
              <a:chExt cx="1219403" cy="344253"/>
            </a:xfrm>
          </p:grpSpPr>
          <p:sp>
            <p:nvSpPr>
              <p:cNvPr id="4364" name="Google Shape;4364;p5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5" name="Google Shape;4365;p59"/>
              <p:cNvGrpSpPr/>
              <p:nvPr/>
            </p:nvGrpSpPr>
            <p:grpSpPr>
              <a:xfrm>
                <a:off x="7287122" y="1341025"/>
                <a:ext cx="695703" cy="73419"/>
                <a:chOff x="7287122" y="1341025"/>
                <a:chExt cx="695703" cy="73419"/>
              </a:xfrm>
            </p:grpSpPr>
            <p:sp>
              <p:nvSpPr>
                <p:cNvPr id="4366" name="Google Shape;4366;p5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67" name="Google Shape;4367;p5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368" name="Google Shape;4368;p59"/>
          <p:cNvGrpSpPr/>
          <p:nvPr/>
        </p:nvGrpSpPr>
        <p:grpSpPr>
          <a:xfrm>
            <a:off x="5790464" y="973181"/>
            <a:ext cx="1397729" cy="1098540"/>
            <a:chOff x="5900602" y="1193063"/>
            <a:chExt cx="1299851" cy="1021707"/>
          </a:xfrm>
        </p:grpSpPr>
        <p:grpSp>
          <p:nvGrpSpPr>
            <p:cNvPr id="4369" name="Google Shape;4369;p59"/>
            <p:cNvGrpSpPr/>
            <p:nvPr/>
          </p:nvGrpSpPr>
          <p:grpSpPr>
            <a:xfrm>
              <a:off x="6520337" y="1193063"/>
              <a:ext cx="341815" cy="799959"/>
              <a:chOff x="6520337" y="1193063"/>
              <a:chExt cx="341815" cy="799959"/>
            </a:xfrm>
          </p:grpSpPr>
          <p:grpSp>
            <p:nvGrpSpPr>
              <p:cNvPr id="4370" name="Google Shape;4370;p59"/>
              <p:cNvGrpSpPr/>
              <p:nvPr/>
            </p:nvGrpSpPr>
            <p:grpSpPr>
              <a:xfrm>
                <a:off x="6520337" y="1589527"/>
                <a:ext cx="213950" cy="403494"/>
                <a:chOff x="6520337" y="1589527"/>
                <a:chExt cx="213950" cy="403494"/>
              </a:xfrm>
            </p:grpSpPr>
            <p:sp>
              <p:nvSpPr>
                <p:cNvPr id="4371" name="Google Shape;4371;p5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9"/>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3" name="Google Shape;4373;p59"/>
              <p:cNvGrpSpPr/>
              <p:nvPr/>
            </p:nvGrpSpPr>
            <p:grpSpPr>
              <a:xfrm>
                <a:off x="6577204" y="1193063"/>
                <a:ext cx="284947" cy="464512"/>
                <a:chOff x="6577204" y="1193063"/>
                <a:chExt cx="284947" cy="464512"/>
              </a:xfrm>
            </p:grpSpPr>
            <p:sp>
              <p:nvSpPr>
                <p:cNvPr id="4374" name="Google Shape;4374;p5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75" name="Google Shape;4375;p59"/>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376" name="Google Shape;4376;p59"/>
            <p:cNvGrpSpPr/>
            <p:nvPr/>
          </p:nvGrpSpPr>
          <p:grpSpPr>
            <a:xfrm>
              <a:off x="6238903" y="1193063"/>
              <a:ext cx="300475" cy="900152"/>
              <a:chOff x="6238903" y="1193063"/>
              <a:chExt cx="300475" cy="900152"/>
            </a:xfrm>
          </p:grpSpPr>
          <p:grpSp>
            <p:nvGrpSpPr>
              <p:cNvPr id="4377" name="Google Shape;4377;p59"/>
              <p:cNvGrpSpPr/>
              <p:nvPr/>
            </p:nvGrpSpPr>
            <p:grpSpPr>
              <a:xfrm>
                <a:off x="6290865" y="1489315"/>
                <a:ext cx="248514" cy="603900"/>
                <a:chOff x="6290865" y="1489315"/>
                <a:chExt cx="248514" cy="603900"/>
              </a:xfrm>
            </p:grpSpPr>
            <p:sp>
              <p:nvSpPr>
                <p:cNvPr id="4378" name="Google Shape;4378;p5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9"/>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0" name="Google Shape;4380;p59"/>
              <p:cNvGrpSpPr/>
              <p:nvPr/>
            </p:nvGrpSpPr>
            <p:grpSpPr>
              <a:xfrm>
                <a:off x="6238903" y="1193063"/>
                <a:ext cx="284947" cy="333087"/>
                <a:chOff x="6238903" y="1193063"/>
                <a:chExt cx="284947" cy="333087"/>
              </a:xfrm>
            </p:grpSpPr>
            <p:sp>
              <p:nvSpPr>
                <p:cNvPr id="4381" name="Google Shape;4381;p5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82" name="Google Shape;4382;p59"/>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383" name="Google Shape;4383;p59"/>
            <p:cNvGrpSpPr/>
            <p:nvPr/>
          </p:nvGrpSpPr>
          <p:grpSpPr>
            <a:xfrm>
              <a:off x="5900602" y="1193063"/>
              <a:ext cx="444345" cy="1021707"/>
              <a:chOff x="5900602" y="1193063"/>
              <a:chExt cx="444345" cy="1021707"/>
            </a:xfrm>
          </p:grpSpPr>
          <p:grpSp>
            <p:nvGrpSpPr>
              <p:cNvPr id="4384" name="Google Shape;4384;p59"/>
              <p:cNvGrpSpPr/>
              <p:nvPr/>
            </p:nvGrpSpPr>
            <p:grpSpPr>
              <a:xfrm>
                <a:off x="6046501" y="1367785"/>
                <a:ext cx="298446" cy="846986"/>
                <a:chOff x="6046501" y="1367785"/>
                <a:chExt cx="298446" cy="846986"/>
              </a:xfrm>
            </p:grpSpPr>
            <p:sp>
              <p:nvSpPr>
                <p:cNvPr id="4385" name="Google Shape;4385;p5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9"/>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7" name="Google Shape;4387;p59"/>
              <p:cNvGrpSpPr/>
              <p:nvPr/>
            </p:nvGrpSpPr>
            <p:grpSpPr>
              <a:xfrm>
                <a:off x="5900602" y="1193063"/>
                <a:ext cx="284947" cy="182312"/>
                <a:chOff x="5900602" y="1193063"/>
                <a:chExt cx="284947" cy="182312"/>
              </a:xfrm>
            </p:grpSpPr>
            <p:sp>
              <p:nvSpPr>
                <p:cNvPr id="4388" name="Google Shape;4388;p5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89" name="Google Shape;4389;p5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390" name="Google Shape;4390;p59"/>
            <p:cNvGrpSpPr/>
            <p:nvPr/>
          </p:nvGrpSpPr>
          <p:grpSpPr>
            <a:xfrm>
              <a:off x="6738300" y="1193063"/>
              <a:ext cx="462153" cy="707634"/>
              <a:chOff x="6738300" y="1193063"/>
              <a:chExt cx="462153" cy="707634"/>
            </a:xfrm>
          </p:grpSpPr>
          <p:grpSp>
            <p:nvGrpSpPr>
              <p:cNvPr id="4391" name="Google Shape;4391;p59"/>
              <p:cNvGrpSpPr/>
              <p:nvPr/>
            </p:nvGrpSpPr>
            <p:grpSpPr>
              <a:xfrm>
                <a:off x="6915505" y="1193063"/>
                <a:ext cx="284947" cy="597387"/>
                <a:chOff x="6915505" y="1193063"/>
                <a:chExt cx="284947" cy="597387"/>
              </a:xfrm>
            </p:grpSpPr>
            <p:sp>
              <p:nvSpPr>
                <p:cNvPr id="4392" name="Google Shape;4392;p5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93" name="Google Shape;4393;p59"/>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394" name="Google Shape;4394;p59"/>
              <p:cNvGrpSpPr/>
              <p:nvPr/>
            </p:nvGrpSpPr>
            <p:grpSpPr>
              <a:xfrm>
                <a:off x="6738300" y="1684725"/>
                <a:ext cx="230066" cy="215971"/>
                <a:chOff x="6738300" y="1684725"/>
                <a:chExt cx="230066" cy="215971"/>
              </a:xfrm>
            </p:grpSpPr>
            <p:sp>
              <p:nvSpPr>
                <p:cNvPr id="4395" name="Google Shape;4395;p59"/>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9"/>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00"/>
        <p:cNvGrpSpPr/>
        <p:nvPr/>
      </p:nvGrpSpPr>
      <p:grpSpPr>
        <a:xfrm>
          <a:off x="0" y="0"/>
          <a:ext cx="0" cy="0"/>
          <a:chOff x="0" y="0"/>
          <a:chExt cx="0" cy="0"/>
        </a:xfrm>
      </p:grpSpPr>
      <p:grpSp>
        <p:nvGrpSpPr>
          <p:cNvPr id="4401" name="Google Shape;4401;p60"/>
          <p:cNvGrpSpPr/>
          <p:nvPr/>
        </p:nvGrpSpPr>
        <p:grpSpPr>
          <a:xfrm>
            <a:off x="821785" y="2307635"/>
            <a:ext cx="339235" cy="298186"/>
            <a:chOff x="898875" y="244725"/>
            <a:chExt cx="481800" cy="423500"/>
          </a:xfrm>
        </p:grpSpPr>
        <p:sp>
          <p:nvSpPr>
            <p:cNvPr id="4402" name="Google Shape;4402;p60"/>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03" name="Google Shape;4403;p60"/>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04" name="Google Shape;4404;p60"/>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05" name="Google Shape;4405;p60"/>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06" name="Google Shape;4406;p60"/>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07" name="Google Shape;4407;p60"/>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08" name="Google Shape;4408;p60"/>
          <p:cNvGrpSpPr/>
          <p:nvPr/>
        </p:nvGrpSpPr>
        <p:grpSpPr>
          <a:xfrm>
            <a:off x="1260167" y="2287103"/>
            <a:ext cx="298169" cy="339253"/>
            <a:chOff x="1529350" y="258825"/>
            <a:chExt cx="423475" cy="481825"/>
          </a:xfrm>
        </p:grpSpPr>
        <p:sp>
          <p:nvSpPr>
            <p:cNvPr id="4409" name="Google Shape;4409;p60"/>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10" name="Google Shape;4410;p60"/>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11" name="Google Shape;4411;p60"/>
          <p:cNvGrpSpPr/>
          <p:nvPr/>
        </p:nvGrpSpPr>
        <p:grpSpPr>
          <a:xfrm>
            <a:off x="2102437" y="2287102"/>
            <a:ext cx="298169" cy="339253"/>
            <a:chOff x="2707500" y="249400"/>
            <a:chExt cx="423475" cy="481825"/>
          </a:xfrm>
        </p:grpSpPr>
        <p:sp>
          <p:nvSpPr>
            <p:cNvPr id="4412" name="Google Shape;4412;p60"/>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13" name="Google Shape;4413;p60"/>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14" name="Google Shape;4414;p60"/>
          <p:cNvGrpSpPr/>
          <p:nvPr/>
        </p:nvGrpSpPr>
        <p:grpSpPr>
          <a:xfrm>
            <a:off x="2516052" y="2287428"/>
            <a:ext cx="305386" cy="338602"/>
            <a:chOff x="3300325" y="249875"/>
            <a:chExt cx="433725" cy="480900"/>
          </a:xfrm>
        </p:grpSpPr>
        <p:sp>
          <p:nvSpPr>
            <p:cNvPr id="4415" name="Google Shape;4415;p60"/>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16" name="Google Shape;4416;p60"/>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17" name="Google Shape;4417;p60"/>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18" name="Google Shape;4418;p60"/>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19" name="Google Shape;4419;p60"/>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0" name="Google Shape;4420;p60"/>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21" name="Google Shape;4421;p60"/>
          <p:cNvGrpSpPr/>
          <p:nvPr/>
        </p:nvGrpSpPr>
        <p:grpSpPr>
          <a:xfrm>
            <a:off x="1653142" y="2367273"/>
            <a:ext cx="340890" cy="178912"/>
            <a:chOff x="2084325" y="363300"/>
            <a:chExt cx="484150" cy="254100"/>
          </a:xfrm>
        </p:grpSpPr>
        <p:sp>
          <p:nvSpPr>
            <p:cNvPr id="4422" name="Google Shape;4422;p60"/>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3" name="Google Shape;4423;p60"/>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24" name="Google Shape;4424;p60"/>
          <p:cNvGrpSpPr/>
          <p:nvPr/>
        </p:nvGrpSpPr>
        <p:grpSpPr>
          <a:xfrm>
            <a:off x="2905137" y="2287349"/>
            <a:ext cx="352349" cy="338760"/>
            <a:chOff x="3854700" y="249750"/>
            <a:chExt cx="500425" cy="481125"/>
          </a:xfrm>
        </p:grpSpPr>
        <p:sp>
          <p:nvSpPr>
            <p:cNvPr id="4425" name="Google Shape;4425;p60"/>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6" name="Google Shape;4426;p60"/>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7" name="Google Shape;4427;p60"/>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8" name="Google Shape;4428;p60"/>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9" name="Google Shape;4429;p60"/>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0" name="Google Shape;4430;p60"/>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1" name="Google Shape;4431;p60"/>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2" name="Google Shape;4432;p60"/>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33" name="Google Shape;4433;p60"/>
          <p:cNvGrpSpPr/>
          <p:nvPr/>
        </p:nvGrpSpPr>
        <p:grpSpPr>
          <a:xfrm>
            <a:off x="3323126" y="2287349"/>
            <a:ext cx="352349" cy="338760"/>
            <a:chOff x="4447550" y="249750"/>
            <a:chExt cx="500425" cy="481125"/>
          </a:xfrm>
        </p:grpSpPr>
        <p:sp>
          <p:nvSpPr>
            <p:cNvPr id="4434" name="Google Shape;4434;p60"/>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5" name="Google Shape;4435;p60"/>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36" name="Google Shape;4436;p60"/>
          <p:cNvGrpSpPr/>
          <p:nvPr/>
        </p:nvGrpSpPr>
        <p:grpSpPr>
          <a:xfrm>
            <a:off x="3752328" y="2287102"/>
            <a:ext cx="339253" cy="339253"/>
            <a:chOff x="5049725" y="249400"/>
            <a:chExt cx="481825" cy="481825"/>
          </a:xfrm>
        </p:grpSpPr>
        <p:sp>
          <p:nvSpPr>
            <p:cNvPr id="4437" name="Google Shape;4437;p60"/>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8" name="Google Shape;4438;p60"/>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39" name="Google Shape;4439;p60"/>
          <p:cNvGrpSpPr/>
          <p:nvPr/>
        </p:nvGrpSpPr>
        <p:grpSpPr>
          <a:xfrm>
            <a:off x="4166269" y="2287102"/>
            <a:ext cx="339253" cy="339253"/>
            <a:chOff x="5660400" y="238125"/>
            <a:chExt cx="481825" cy="481825"/>
          </a:xfrm>
        </p:grpSpPr>
        <p:sp>
          <p:nvSpPr>
            <p:cNvPr id="4440" name="Google Shape;4440;p60"/>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1" name="Google Shape;4441;p60"/>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42" name="Google Shape;4442;p60"/>
          <p:cNvGrpSpPr/>
          <p:nvPr/>
        </p:nvGrpSpPr>
        <p:grpSpPr>
          <a:xfrm>
            <a:off x="4582955" y="2287102"/>
            <a:ext cx="339253" cy="339253"/>
            <a:chOff x="6235400" y="249400"/>
            <a:chExt cx="481825" cy="481825"/>
          </a:xfrm>
        </p:grpSpPr>
        <p:sp>
          <p:nvSpPr>
            <p:cNvPr id="4443" name="Google Shape;4443;p60"/>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4" name="Google Shape;4444;p60"/>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5" name="Google Shape;4445;p60"/>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6" name="Google Shape;4446;p60"/>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7" name="Google Shape;4447;p60"/>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48" name="Google Shape;4448;p60"/>
          <p:cNvGrpSpPr/>
          <p:nvPr/>
        </p:nvGrpSpPr>
        <p:grpSpPr>
          <a:xfrm>
            <a:off x="821301" y="2731810"/>
            <a:ext cx="340204" cy="298116"/>
            <a:chOff x="899850" y="871450"/>
            <a:chExt cx="483175" cy="423400"/>
          </a:xfrm>
        </p:grpSpPr>
        <p:sp>
          <p:nvSpPr>
            <p:cNvPr id="4449" name="Google Shape;4449;p60"/>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0" name="Google Shape;4450;p60"/>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1" name="Google Shape;4451;p60"/>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2" name="Google Shape;4452;p60"/>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53" name="Google Shape;4453;p60"/>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54" name="Google Shape;4454;p60"/>
          <p:cNvGrpSpPr/>
          <p:nvPr/>
        </p:nvGrpSpPr>
        <p:grpSpPr>
          <a:xfrm>
            <a:off x="1653301" y="2711232"/>
            <a:ext cx="340573" cy="339271"/>
            <a:chOff x="2085450" y="842250"/>
            <a:chExt cx="483700" cy="481850"/>
          </a:xfrm>
        </p:grpSpPr>
        <p:sp>
          <p:nvSpPr>
            <p:cNvPr id="4455" name="Google Shape;4455;p60"/>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6" name="Google Shape;4456;p60"/>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7" name="Google Shape;4457;p60"/>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8" name="Google Shape;4458;p60"/>
          <p:cNvGrpSpPr/>
          <p:nvPr/>
        </p:nvGrpSpPr>
        <p:grpSpPr>
          <a:xfrm>
            <a:off x="2081868" y="2711241"/>
            <a:ext cx="339306" cy="339253"/>
            <a:chOff x="2685825" y="840375"/>
            <a:chExt cx="481900" cy="481825"/>
          </a:xfrm>
        </p:grpSpPr>
        <p:sp>
          <p:nvSpPr>
            <p:cNvPr id="4459" name="Google Shape;4459;p60"/>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0" name="Google Shape;4460;p60"/>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61" name="Google Shape;4461;p60"/>
          <p:cNvGrpSpPr/>
          <p:nvPr/>
        </p:nvGrpSpPr>
        <p:grpSpPr>
          <a:xfrm>
            <a:off x="2493529" y="2710924"/>
            <a:ext cx="350431" cy="339887"/>
            <a:chOff x="3270675" y="841800"/>
            <a:chExt cx="497700" cy="482725"/>
          </a:xfrm>
        </p:grpSpPr>
        <p:sp>
          <p:nvSpPr>
            <p:cNvPr id="4462" name="Google Shape;4462;p60"/>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3" name="Google Shape;4463;p60"/>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4" name="Google Shape;4464;p60"/>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65" name="Google Shape;4465;p60"/>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66" name="Google Shape;4466;p60"/>
          <p:cNvGrpSpPr/>
          <p:nvPr/>
        </p:nvGrpSpPr>
        <p:grpSpPr>
          <a:xfrm>
            <a:off x="3329675" y="2731783"/>
            <a:ext cx="339253" cy="298169"/>
            <a:chOff x="4467200" y="877100"/>
            <a:chExt cx="481825" cy="423475"/>
          </a:xfrm>
        </p:grpSpPr>
        <p:sp>
          <p:nvSpPr>
            <p:cNvPr id="4467" name="Google Shape;4467;p60"/>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8" name="Google Shape;4468;p60"/>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9" name="Google Shape;4469;p60"/>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0" name="Google Shape;4470;p60"/>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71" name="Google Shape;4471;p60"/>
          <p:cNvGrpSpPr/>
          <p:nvPr/>
        </p:nvGrpSpPr>
        <p:grpSpPr>
          <a:xfrm>
            <a:off x="3744565" y="2711232"/>
            <a:ext cx="354778" cy="339271"/>
            <a:chOff x="5045500" y="842250"/>
            <a:chExt cx="503875" cy="481850"/>
          </a:xfrm>
        </p:grpSpPr>
        <p:sp>
          <p:nvSpPr>
            <p:cNvPr id="4472" name="Google Shape;4472;p60"/>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3" name="Google Shape;4473;p60"/>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74" name="Google Shape;4474;p60"/>
          <p:cNvGrpSpPr/>
          <p:nvPr/>
        </p:nvGrpSpPr>
        <p:grpSpPr>
          <a:xfrm>
            <a:off x="4167413" y="2737451"/>
            <a:ext cx="336965" cy="286833"/>
            <a:chOff x="5645200" y="879425"/>
            <a:chExt cx="478575" cy="407375"/>
          </a:xfrm>
        </p:grpSpPr>
        <p:sp>
          <p:nvSpPr>
            <p:cNvPr id="4475" name="Google Shape;4475;p60"/>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6" name="Google Shape;4476;p60"/>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7" name="Google Shape;4477;p60"/>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8" name="Google Shape;4478;p60"/>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9" name="Google Shape;4479;p60"/>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0" name="Google Shape;4480;p60"/>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81" name="Google Shape;4481;p60"/>
          <p:cNvGrpSpPr/>
          <p:nvPr/>
        </p:nvGrpSpPr>
        <p:grpSpPr>
          <a:xfrm>
            <a:off x="4603488" y="2711241"/>
            <a:ext cx="298186" cy="339253"/>
            <a:chOff x="6264525" y="842250"/>
            <a:chExt cx="423500" cy="481825"/>
          </a:xfrm>
        </p:grpSpPr>
        <p:sp>
          <p:nvSpPr>
            <p:cNvPr id="4482" name="Google Shape;4482;p60"/>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3" name="Google Shape;4483;p60"/>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4" name="Google Shape;4484;p60"/>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5" name="Google Shape;4485;p60"/>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6" name="Google Shape;4486;p60"/>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7" name="Google Shape;4487;p60"/>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8" name="Google Shape;4488;p60"/>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89" name="Google Shape;4489;p60"/>
          <p:cNvGrpSpPr/>
          <p:nvPr/>
        </p:nvGrpSpPr>
        <p:grpSpPr>
          <a:xfrm>
            <a:off x="821776" y="3125895"/>
            <a:ext cx="339253" cy="339253"/>
            <a:chOff x="900750" y="1436075"/>
            <a:chExt cx="481825" cy="481825"/>
          </a:xfrm>
        </p:grpSpPr>
        <p:sp>
          <p:nvSpPr>
            <p:cNvPr id="4490" name="Google Shape;4490;p60"/>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1" name="Google Shape;4491;p60"/>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2" name="Google Shape;4492;p60"/>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3" name="Google Shape;4493;p60"/>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94" name="Google Shape;4494;p60"/>
          <p:cNvGrpSpPr/>
          <p:nvPr/>
        </p:nvGrpSpPr>
        <p:grpSpPr>
          <a:xfrm>
            <a:off x="1239624" y="3186183"/>
            <a:ext cx="339253" cy="218676"/>
            <a:chOff x="1492675" y="1520750"/>
            <a:chExt cx="481825" cy="310575"/>
          </a:xfrm>
        </p:grpSpPr>
        <p:sp>
          <p:nvSpPr>
            <p:cNvPr id="4495" name="Google Shape;4495;p60"/>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6" name="Google Shape;4496;p60"/>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97" name="Google Shape;4497;p60"/>
          <p:cNvGrpSpPr/>
          <p:nvPr/>
        </p:nvGrpSpPr>
        <p:grpSpPr>
          <a:xfrm>
            <a:off x="1647421" y="3125877"/>
            <a:ext cx="352332" cy="339288"/>
            <a:chOff x="2071000" y="1435025"/>
            <a:chExt cx="500400" cy="481875"/>
          </a:xfrm>
        </p:grpSpPr>
        <p:sp>
          <p:nvSpPr>
            <p:cNvPr id="4498" name="Google Shape;4498;p60"/>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9" name="Google Shape;4499;p60"/>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0" name="Google Shape;4500;p60"/>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1" name="Google Shape;4501;p60"/>
          <p:cNvGrpSpPr/>
          <p:nvPr/>
        </p:nvGrpSpPr>
        <p:grpSpPr>
          <a:xfrm>
            <a:off x="2075584" y="3146709"/>
            <a:ext cx="351874" cy="297623"/>
            <a:chOff x="2678350" y="1464650"/>
            <a:chExt cx="499750" cy="422700"/>
          </a:xfrm>
        </p:grpSpPr>
        <p:sp>
          <p:nvSpPr>
            <p:cNvPr id="4502" name="Google Shape;4502;p60"/>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3" name="Google Shape;4503;p60"/>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4" name="Google Shape;4504;p60"/>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5" name="Google Shape;4505;p60"/>
          <p:cNvGrpSpPr/>
          <p:nvPr/>
        </p:nvGrpSpPr>
        <p:grpSpPr>
          <a:xfrm>
            <a:off x="2499118" y="3125895"/>
            <a:ext cx="339253" cy="339253"/>
            <a:chOff x="3271200" y="1435075"/>
            <a:chExt cx="481825" cy="481825"/>
          </a:xfrm>
        </p:grpSpPr>
        <p:sp>
          <p:nvSpPr>
            <p:cNvPr id="4506" name="Google Shape;4506;p60"/>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7" name="Google Shape;4507;p60"/>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8" name="Google Shape;4508;p60"/>
          <p:cNvGrpSpPr/>
          <p:nvPr/>
        </p:nvGrpSpPr>
        <p:grpSpPr>
          <a:xfrm>
            <a:off x="2909591" y="3125877"/>
            <a:ext cx="343442" cy="339288"/>
            <a:chOff x="3858100" y="1435075"/>
            <a:chExt cx="487775" cy="481875"/>
          </a:xfrm>
        </p:grpSpPr>
        <p:sp>
          <p:nvSpPr>
            <p:cNvPr id="4509" name="Google Shape;4509;p60"/>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0" name="Google Shape;4510;p60"/>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1" name="Google Shape;4511;p60"/>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2" name="Google Shape;4512;p60"/>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3" name="Google Shape;4513;p60"/>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14" name="Google Shape;4514;p60"/>
          <p:cNvGrpSpPr/>
          <p:nvPr/>
        </p:nvGrpSpPr>
        <p:grpSpPr>
          <a:xfrm>
            <a:off x="3329674" y="3125895"/>
            <a:ext cx="339253" cy="339253"/>
            <a:chOff x="4456875" y="1435075"/>
            <a:chExt cx="481825" cy="481825"/>
          </a:xfrm>
        </p:grpSpPr>
        <p:sp>
          <p:nvSpPr>
            <p:cNvPr id="4515" name="Google Shape;4515;p60"/>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6" name="Google Shape;4516;p60"/>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7" name="Google Shape;4517;p60"/>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8" name="Google Shape;4518;p60"/>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9" name="Google Shape;4519;p60"/>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0" name="Google Shape;4520;p60"/>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1" name="Google Shape;4521;p60"/>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2" name="Google Shape;4522;p60"/>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3" name="Google Shape;4523;p60"/>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4" name="Google Shape;4524;p60"/>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5" name="Google Shape;4525;p60"/>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6" name="Google Shape;4526;p60"/>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7" name="Google Shape;4527;p60"/>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8" name="Google Shape;4528;p60"/>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9" name="Google Shape;4529;p60"/>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0" name="Google Shape;4530;p60"/>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1" name="Google Shape;4531;p60"/>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2" name="Google Shape;4532;p60"/>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3" name="Google Shape;4533;p60"/>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34" name="Google Shape;4534;p60"/>
          <p:cNvGrpSpPr/>
          <p:nvPr/>
        </p:nvGrpSpPr>
        <p:grpSpPr>
          <a:xfrm>
            <a:off x="3750665" y="3125886"/>
            <a:ext cx="342580" cy="339271"/>
            <a:chOff x="5049725" y="1435050"/>
            <a:chExt cx="486550" cy="481850"/>
          </a:xfrm>
        </p:grpSpPr>
        <p:sp>
          <p:nvSpPr>
            <p:cNvPr id="4535" name="Google Shape;4535;p60"/>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6" name="Google Shape;4536;p60"/>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7" name="Google Shape;4537;p60"/>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8" name="Google Shape;4538;p60"/>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39" name="Google Shape;4539;p60"/>
          <p:cNvGrpSpPr/>
          <p:nvPr/>
        </p:nvGrpSpPr>
        <p:grpSpPr>
          <a:xfrm>
            <a:off x="4166216" y="3125895"/>
            <a:ext cx="339359" cy="339253"/>
            <a:chOff x="5642475" y="1435075"/>
            <a:chExt cx="481975" cy="481825"/>
          </a:xfrm>
        </p:grpSpPr>
        <p:sp>
          <p:nvSpPr>
            <p:cNvPr id="4540" name="Google Shape;4540;p60"/>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1" name="Google Shape;4541;p60"/>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2" name="Google Shape;4542;p60"/>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43" name="Google Shape;4543;p60"/>
          <p:cNvGrpSpPr/>
          <p:nvPr/>
        </p:nvGrpSpPr>
        <p:grpSpPr>
          <a:xfrm>
            <a:off x="4580702" y="3125886"/>
            <a:ext cx="343759" cy="339271"/>
            <a:chOff x="6232000" y="1435050"/>
            <a:chExt cx="488225" cy="481850"/>
          </a:xfrm>
        </p:grpSpPr>
        <p:sp>
          <p:nvSpPr>
            <p:cNvPr id="4544" name="Google Shape;4544;p60"/>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5" name="Google Shape;4545;p60"/>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6" name="Google Shape;4546;p60"/>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7" name="Google Shape;4547;p60"/>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8" name="Google Shape;4548;p60"/>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49" name="Google Shape;4549;p60"/>
          <p:cNvGrpSpPr/>
          <p:nvPr/>
        </p:nvGrpSpPr>
        <p:grpSpPr>
          <a:xfrm>
            <a:off x="841438" y="3539545"/>
            <a:ext cx="299929" cy="337792"/>
            <a:chOff x="924450" y="2028975"/>
            <a:chExt cx="425975" cy="479750"/>
          </a:xfrm>
        </p:grpSpPr>
        <p:sp>
          <p:nvSpPr>
            <p:cNvPr id="4550" name="Google Shape;4550;p60"/>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1" name="Google Shape;4551;p60"/>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2" name="Google Shape;4552;p60"/>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3" name="Google Shape;4553;p60"/>
          <p:cNvGrpSpPr/>
          <p:nvPr/>
        </p:nvGrpSpPr>
        <p:grpSpPr>
          <a:xfrm>
            <a:off x="1653934" y="3559347"/>
            <a:ext cx="339306" cy="298186"/>
            <a:chOff x="2085450" y="2057100"/>
            <a:chExt cx="481900" cy="423500"/>
          </a:xfrm>
        </p:grpSpPr>
        <p:sp>
          <p:nvSpPr>
            <p:cNvPr id="4554" name="Google Shape;4554;p60"/>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5" name="Google Shape;4555;p60"/>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6" name="Google Shape;4556;p60"/>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7" name="Google Shape;4557;p60"/>
          <p:cNvGrpSpPr/>
          <p:nvPr/>
        </p:nvGrpSpPr>
        <p:grpSpPr>
          <a:xfrm>
            <a:off x="2081868" y="3582592"/>
            <a:ext cx="339306" cy="251698"/>
            <a:chOff x="2678275" y="2090100"/>
            <a:chExt cx="481900" cy="357475"/>
          </a:xfrm>
        </p:grpSpPr>
        <p:sp>
          <p:nvSpPr>
            <p:cNvPr id="4558" name="Google Shape;4558;p60"/>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9" name="Google Shape;4559;p60"/>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0" name="Google Shape;4560;p60"/>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1" name="Google Shape;4561;p60"/>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2" name="Google Shape;4562;p60"/>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63" name="Google Shape;4563;p60"/>
          <p:cNvGrpSpPr/>
          <p:nvPr/>
        </p:nvGrpSpPr>
        <p:grpSpPr>
          <a:xfrm>
            <a:off x="2559072" y="3594790"/>
            <a:ext cx="219345" cy="227301"/>
            <a:chOff x="3357325" y="2093500"/>
            <a:chExt cx="311525" cy="322825"/>
          </a:xfrm>
        </p:grpSpPr>
        <p:sp>
          <p:nvSpPr>
            <p:cNvPr id="4564" name="Google Shape;4564;p60"/>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5" name="Google Shape;4565;p60"/>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6" name="Google Shape;4566;p60"/>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567" name="Google Shape;4567;p60"/>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568" name="Google Shape;4568;p60"/>
          <p:cNvGrpSpPr/>
          <p:nvPr/>
        </p:nvGrpSpPr>
        <p:grpSpPr>
          <a:xfrm>
            <a:off x="3353262" y="3538814"/>
            <a:ext cx="292078" cy="339253"/>
            <a:chOff x="4492800" y="2027925"/>
            <a:chExt cx="414825" cy="481825"/>
          </a:xfrm>
        </p:grpSpPr>
        <p:sp>
          <p:nvSpPr>
            <p:cNvPr id="4569" name="Google Shape;4569;p60"/>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0" name="Google Shape;4570;p60"/>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71" name="Google Shape;4571;p60"/>
          <p:cNvGrpSpPr/>
          <p:nvPr/>
        </p:nvGrpSpPr>
        <p:grpSpPr>
          <a:xfrm>
            <a:off x="3752354" y="3538805"/>
            <a:ext cx="339200" cy="339271"/>
            <a:chOff x="5049725" y="2027900"/>
            <a:chExt cx="481750" cy="481850"/>
          </a:xfrm>
        </p:grpSpPr>
        <p:sp>
          <p:nvSpPr>
            <p:cNvPr id="4572" name="Google Shape;4572;p60"/>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3" name="Google Shape;4573;p60"/>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4" name="Google Shape;4574;p60"/>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5" name="Google Shape;4575;p60"/>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6" name="Google Shape;4576;p60"/>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7" name="Google Shape;4577;p60"/>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8" name="Google Shape;4578;p60"/>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9" name="Google Shape;4579;p60"/>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80" name="Google Shape;4580;p60"/>
          <p:cNvGrpSpPr/>
          <p:nvPr/>
        </p:nvGrpSpPr>
        <p:grpSpPr>
          <a:xfrm>
            <a:off x="4225950" y="3538893"/>
            <a:ext cx="219890" cy="339095"/>
            <a:chOff x="5726350" y="2028150"/>
            <a:chExt cx="312300" cy="481600"/>
          </a:xfrm>
        </p:grpSpPr>
        <p:sp>
          <p:nvSpPr>
            <p:cNvPr id="4581" name="Google Shape;4581;p60"/>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2" name="Google Shape;4582;p60"/>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3" name="Google Shape;4583;p60"/>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84" name="Google Shape;4584;p60"/>
          <p:cNvGrpSpPr/>
          <p:nvPr/>
        </p:nvGrpSpPr>
        <p:grpSpPr>
          <a:xfrm>
            <a:off x="4586141" y="3542000"/>
            <a:ext cx="332881" cy="332881"/>
            <a:chOff x="6239925" y="2032450"/>
            <a:chExt cx="472775" cy="472775"/>
          </a:xfrm>
        </p:grpSpPr>
        <p:sp>
          <p:nvSpPr>
            <p:cNvPr id="4585" name="Google Shape;4585;p60"/>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6" name="Google Shape;4586;p60"/>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87" name="Google Shape;4587;p60"/>
          <p:cNvGrpSpPr/>
          <p:nvPr/>
        </p:nvGrpSpPr>
        <p:grpSpPr>
          <a:xfrm>
            <a:off x="5035233" y="2364092"/>
            <a:ext cx="334641" cy="185425"/>
            <a:chOff x="903075" y="2730000"/>
            <a:chExt cx="475275" cy="263350"/>
          </a:xfrm>
        </p:grpSpPr>
        <p:sp>
          <p:nvSpPr>
            <p:cNvPr id="4588" name="Google Shape;4588;p60"/>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9" name="Google Shape;4589;p60"/>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0" name="Google Shape;4590;p60"/>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91" name="Google Shape;4591;p60"/>
          <p:cNvGrpSpPr/>
          <p:nvPr/>
        </p:nvGrpSpPr>
        <p:grpSpPr>
          <a:xfrm>
            <a:off x="1239624" y="3538814"/>
            <a:ext cx="339253" cy="339253"/>
            <a:chOff x="1492675" y="2027925"/>
            <a:chExt cx="481825" cy="481825"/>
          </a:xfrm>
        </p:grpSpPr>
        <p:sp>
          <p:nvSpPr>
            <p:cNvPr id="4592" name="Google Shape;4592;p60"/>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3" name="Google Shape;4593;p60"/>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4" name="Google Shape;4594;p60"/>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5" name="Google Shape;4595;p60"/>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6" name="Google Shape;4596;p60"/>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97" name="Google Shape;4597;p60"/>
          <p:cNvGrpSpPr/>
          <p:nvPr/>
        </p:nvGrpSpPr>
        <p:grpSpPr>
          <a:xfrm>
            <a:off x="5466000" y="2287178"/>
            <a:ext cx="339253" cy="339253"/>
            <a:chOff x="1492675" y="2620775"/>
            <a:chExt cx="481825" cy="481825"/>
          </a:xfrm>
        </p:grpSpPr>
        <p:sp>
          <p:nvSpPr>
            <p:cNvPr id="4598" name="Google Shape;4598;p60"/>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9" name="Google Shape;4599;p60"/>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00" name="Google Shape;4600;p60"/>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01" name="Google Shape;4601;p60"/>
          <p:cNvGrpSpPr/>
          <p:nvPr/>
        </p:nvGrpSpPr>
        <p:grpSpPr>
          <a:xfrm>
            <a:off x="6289754" y="2303161"/>
            <a:ext cx="333585" cy="307287"/>
            <a:chOff x="2682350" y="2643425"/>
            <a:chExt cx="473775" cy="436425"/>
          </a:xfrm>
        </p:grpSpPr>
        <p:sp>
          <p:nvSpPr>
            <p:cNvPr id="4602" name="Google Shape;4602;p60"/>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3" name="Google Shape;4603;p60"/>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4" name="Google Shape;4604;p60"/>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5" name="Google Shape;4605;p60"/>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6" name="Google Shape;4606;p60"/>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7" name="Google Shape;4607;p60"/>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8" name="Google Shape;4608;p60"/>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9" name="Google Shape;4609;p60"/>
          <p:cNvGrpSpPr/>
          <p:nvPr/>
        </p:nvGrpSpPr>
        <p:grpSpPr>
          <a:xfrm>
            <a:off x="6755243" y="2287178"/>
            <a:ext cx="238531" cy="339253"/>
            <a:chOff x="3342725" y="2620775"/>
            <a:chExt cx="338775" cy="481825"/>
          </a:xfrm>
        </p:grpSpPr>
        <p:sp>
          <p:nvSpPr>
            <p:cNvPr id="4610" name="Google Shape;4610;p60"/>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1" name="Google Shape;4611;p60"/>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2" name="Google Shape;4612;p60"/>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13" name="Google Shape;4613;p60"/>
          <p:cNvGrpSpPr/>
          <p:nvPr/>
        </p:nvGrpSpPr>
        <p:grpSpPr>
          <a:xfrm>
            <a:off x="7148994" y="2287178"/>
            <a:ext cx="278296" cy="339253"/>
            <a:chOff x="3907325" y="2620775"/>
            <a:chExt cx="395250" cy="481825"/>
          </a:xfrm>
        </p:grpSpPr>
        <p:sp>
          <p:nvSpPr>
            <p:cNvPr id="4614" name="Google Shape;4614;p60"/>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5" name="Google Shape;4615;p60"/>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6" name="Google Shape;4616;p60"/>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7" name="Google Shape;4617;p60"/>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18" name="Google Shape;4618;p60"/>
          <p:cNvGrpSpPr/>
          <p:nvPr/>
        </p:nvGrpSpPr>
        <p:grpSpPr>
          <a:xfrm>
            <a:off x="7542181" y="2297783"/>
            <a:ext cx="339253" cy="318042"/>
            <a:chOff x="4456875" y="2635825"/>
            <a:chExt cx="481825" cy="451700"/>
          </a:xfrm>
        </p:grpSpPr>
        <p:sp>
          <p:nvSpPr>
            <p:cNvPr id="4619" name="Google Shape;4619;p60"/>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0" name="Google Shape;4620;p60"/>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1" name="Google Shape;4621;p60"/>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2" name="Google Shape;4622;p60"/>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3" name="Google Shape;4623;p60"/>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4" name="Google Shape;4624;p60"/>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25" name="Google Shape;4625;p60"/>
          <p:cNvGrpSpPr/>
          <p:nvPr/>
        </p:nvGrpSpPr>
        <p:grpSpPr>
          <a:xfrm>
            <a:off x="7967105" y="2297783"/>
            <a:ext cx="339253" cy="318042"/>
            <a:chOff x="5049725" y="2635825"/>
            <a:chExt cx="481825" cy="451700"/>
          </a:xfrm>
        </p:grpSpPr>
        <p:sp>
          <p:nvSpPr>
            <p:cNvPr id="4626" name="Google Shape;4626;p60"/>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7" name="Google Shape;4627;p60"/>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8" name="Google Shape;4628;p60"/>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29" name="Google Shape;4629;p60"/>
          <p:cNvGrpSpPr/>
          <p:nvPr/>
        </p:nvGrpSpPr>
        <p:grpSpPr>
          <a:xfrm>
            <a:off x="2211475" y="3952243"/>
            <a:ext cx="338566" cy="338373"/>
            <a:chOff x="5643000" y="2621375"/>
            <a:chExt cx="480850" cy="480575"/>
          </a:xfrm>
        </p:grpSpPr>
        <p:sp>
          <p:nvSpPr>
            <p:cNvPr id="4630" name="Google Shape;4630;p60"/>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1" name="Google Shape;4631;p60"/>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2" name="Google Shape;4632;p60"/>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3" name="Google Shape;4633;p60"/>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4" name="Google Shape;4634;p60"/>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5" name="Google Shape;4635;p60"/>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6" name="Google Shape;4636;p60"/>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37" name="Google Shape;4637;p60"/>
          <p:cNvGrpSpPr/>
          <p:nvPr/>
        </p:nvGrpSpPr>
        <p:grpSpPr>
          <a:xfrm>
            <a:off x="4032695" y="3951803"/>
            <a:ext cx="339359" cy="339253"/>
            <a:chOff x="6235250" y="2620775"/>
            <a:chExt cx="481975" cy="481825"/>
          </a:xfrm>
        </p:grpSpPr>
        <p:sp>
          <p:nvSpPr>
            <p:cNvPr id="4638" name="Google Shape;4638;p60"/>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9" name="Google Shape;4639;p60"/>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0" name="Google Shape;4640;p60"/>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1" name="Google Shape;4641;p60"/>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2" name="Google Shape;4642;p60"/>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43" name="Google Shape;4643;p60"/>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44" name="Google Shape;4644;p60"/>
          <p:cNvGrpSpPr/>
          <p:nvPr/>
        </p:nvGrpSpPr>
        <p:grpSpPr>
          <a:xfrm>
            <a:off x="5465078" y="2711317"/>
            <a:ext cx="341101" cy="339253"/>
            <a:chOff x="1535000" y="3223325"/>
            <a:chExt cx="484450" cy="481825"/>
          </a:xfrm>
        </p:grpSpPr>
        <p:sp>
          <p:nvSpPr>
            <p:cNvPr id="4645" name="Google Shape;4645;p60"/>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6" name="Google Shape;4646;p60"/>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7" name="Google Shape;4647;p60"/>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48" name="Google Shape;4648;p60"/>
          <p:cNvGrpSpPr/>
          <p:nvPr/>
        </p:nvGrpSpPr>
        <p:grpSpPr>
          <a:xfrm>
            <a:off x="5872645" y="2746618"/>
            <a:ext cx="339253" cy="268649"/>
            <a:chOff x="2085525" y="3263750"/>
            <a:chExt cx="481825" cy="381550"/>
          </a:xfrm>
        </p:grpSpPr>
        <p:sp>
          <p:nvSpPr>
            <p:cNvPr id="4649" name="Google Shape;4649;p60"/>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0" name="Google Shape;4650;p60"/>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51" name="Google Shape;4651;p60"/>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52" name="Google Shape;4652;p60"/>
          <p:cNvGrpSpPr/>
          <p:nvPr/>
        </p:nvGrpSpPr>
        <p:grpSpPr>
          <a:xfrm>
            <a:off x="6704407" y="2711308"/>
            <a:ext cx="340204" cy="339271"/>
            <a:chOff x="3270450" y="3213625"/>
            <a:chExt cx="483175" cy="481850"/>
          </a:xfrm>
        </p:grpSpPr>
        <p:sp>
          <p:nvSpPr>
            <p:cNvPr id="4653" name="Google Shape;4653;p60"/>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4" name="Google Shape;4654;p60"/>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5" name="Google Shape;4655;p60"/>
          <p:cNvGrpSpPr/>
          <p:nvPr/>
        </p:nvGrpSpPr>
        <p:grpSpPr>
          <a:xfrm>
            <a:off x="7203676" y="2711317"/>
            <a:ext cx="168931" cy="339253"/>
            <a:chOff x="3984950" y="3213600"/>
            <a:chExt cx="239925" cy="481825"/>
          </a:xfrm>
        </p:grpSpPr>
        <p:sp>
          <p:nvSpPr>
            <p:cNvPr id="4656" name="Google Shape;4656;p60"/>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7" name="Google Shape;4657;p60"/>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58" name="Google Shape;4658;p60"/>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9" name="Google Shape;4659;p60"/>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60" name="Google Shape;4660;p60"/>
          <p:cNvGrpSpPr/>
          <p:nvPr/>
        </p:nvGrpSpPr>
        <p:grpSpPr>
          <a:xfrm>
            <a:off x="1736111" y="3981487"/>
            <a:ext cx="355218" cy="279880"/>
            <a:chOff x="5629975" y="3255775"/>
            <a:chExt cx="504500" cy="397500"/>
          </a:xfrm>
        </p:grpSpPr>
        <p:sp>
          <p:nvSpPr>
            <p:cNvPr id="4661" name="Google Shape;4661;p60"/>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2" name="Google Shape;4662;p60"/>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3" name="Google Shape;4663;p60"/>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4" name="Google Shape;4664;p60"/>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5" name="Google Shape;4665;p60"/>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66" name="Google Shape;4666;p60"/>
          <p:cNvGrpSpPr/>
          <p:nvPr/>
        </p:nvGrpSpPr>
        <p:grpSpPr>
          <a:xfrm>
            <a:off x="3572294" y="3981593"/>
            <a:ext cx="340256" cy="279669"/>
            <a:chOff x="6234950" y="3255925"/>
            <a:chExt cx="483250" cy="397200"/>
          </a:xfrm>
        </p:grpSpPr>
        <p:sp>
          <p:nvSpPr>
            <p:cNvPr id="4667" name="Google Shape;4667;p60"/>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8" name="Google Shape;4668;p60"/>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9" name="Google Shape;4669;p60"/>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0" name="Google Shape;4670;p60"/>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1" name="Google Shape;4671;p60"/>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2" name="Google Shape;4672;p60"/>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73" name="Google Shape;4673;p60"/>
          <p:cNvGrpSpPr/>
          <p:nvPr/>
        </p:nvGrpSpPr>
        <p:grpSpPr>
          <a:xfrm>
            <a:off x="5043532" y="3125970"/>
            <a:ext cx="318042" cy="339253"/>
            <a:chOff x="914900" y="3806450"/>
            <a:chExt cx="451700" cy="481825"/>
          </a:xfrm>
        </p:grpSpPr>
        <p:sp>
          <p:nvSpPr>
            <p:cNvPr id="4674" name="Google Shape;4674;p60"/>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5" name="Google Shape;4675;p60"/>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6" name="Google Shape;4676;p60"/>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7" name="Google Shape;4677;p60"/>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8" name="Google Shape;4678;p60"/>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79" name="Google Shape;4679;p60"/>
          <p:cNvGrpSpPr/>
          <p:nvPr/>
        </p:nvGrpSpPr>
        <p:grpSpPr>
          <a:xfrm>
            <a:off x="5462454" y="3125785"/>
            <a:ext cx="346347" cy="339623"/>
            <a:chOff x="1490050" y="3805975"/>
            <a:chExt cx="491900" cy="482350"/>
          </a:xfrm>
        </p:grpSpPr>
        <p:sp>
          <p:nvSpPr>
            <p:cNvPr id="4680" name="Google Shape;4680;p60"/>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1" name="Google Shape;4681;p60"/>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2" name="Google Shape;4682;p60"/>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3" name="Google Shape;4683;p60"/>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4" name="Google Shape;4684;p60"/>
          <p:cNvGrpSpPr/>
          <p:nvPr/>
        </p:nvGrpSpPr>
        <p:grpSpPr>
          <a:xfrm>
            <a:off x="5886322" y="3125970"/>
            <a:ext cx="311899" cy="339253"/>
            <a:chOff x="2104275" y="3806450"/>
            <a:chExt cx="442975" cy="481825"/>
          </a:xfrm>
        </p:grpSpPr>
        <p:sp>
          <p:nvSpPr>
            <p:cNvPr id="4685" name="Google Shape;4685;p60"/>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6" name="Google Shape;4686;p60"/>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7" name="Google Shape;4687;p60"/>
          <p:cNvGrpSpPr/>
          <p:nvPr/>
        </p:nvGrpSpPr>
        <p:grpSpPr>
          <a:xfrm>
            <a:off x="6309839" y="3125970"/>
            <a:ext cx="293416" cy="339253"/>
            <a:chOff x="2710875" y="3806450"/>
            <a:chExt cx="416725" cy="481825"/>
          </a:xfrm>
        </p:grpSpPr>
        <p:sp>
          <p:nvSpPr>
            <p:cNvPr id="4688" name="Google Shape;4688;p60"/>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9" name="Google Shape;4689;p60"/>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0" name="Google Shape;4690;p60"/>
          <p:cNvGrpSpPr/>
          <p:nvPr/>
        </p:nvGrpSpPr>
        <p:grpSpPr>
          <a:xfrm>
            <a:off x="6704883" y="3166412"/>
            <a:ext cx="339253" cy="258369"/>
            <a:chOff x="3271200" y="3863875"/>
            <a:chExt cx="481825" cy="366950"/>
          </a:xfrm>
        </p:grpSpPr>
        <p:sp>
          <p:nvSpPr>
            <p:cNvPr id="4691" name="Google Shape;4691;p60"/>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2" name="Google Shape;4692;p60"/>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3" name="Google Shape;4693;p60"/>
          <p:cNvGrpSpPr/>
          <p:nvPr/>
        </p:nvGrpSpPr>
        <p:grpSpPr>
          <a:xfrm>
            <a:off x="7140377" y="3126199"/>
            <a:ext cx="295528" cy="338795"/>
            <a:chOff x="3895050" y="3806775"/>
            <a:chExt cx="419725" cy="481175"/>
          </a:xfrm>
        </p:grpSpPr>
        <p:sp>
          <p:nvSpPr>
            <p:cNvPr id="4694" name="Google Shape;4694;p60"/>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5" name="Google Shape;4695;p60"/>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6" name="Google Shape;4696;p60"/>
          <p:cNvGrpSpPr/>
          <p:nvPr/>
        </p:nvGrpSpPr>
        <p:grpSpPr>
          <a:xfrm>
            <a:off x="7543659" y="3125979"/>
            <a:ext cx="336296" cy="339235"/>
            <a:chOff x="4464775" y="3806475"/>
            <a:chExt cx="477625" cy="481800"/>
          </a:xfrm>
        </p:grpSpPr>
        <p:sp>
          <p:nvSpPr>
            <p:cNvPr id="4697" name="Google Shape;4697;p60"/>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8" name="Google Shape;4698;p60"/>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9" name="Google Shape;4699;p60"/>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0" name="Google Shape;4700;p60"/>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1" name="Google Shape;4701;p60"/>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2" name="Google Shape;4702;p60"/>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3" name="Google Shape;4703;p60"/>
          <p:cNvGrpSpPr/>
          <p:nvPr/>
        </p:nvGrpSpPr>
        <p:grpSpPr>
          <a:xfrm>
            <a:off x="7967105" y="3125970"/>
            <a:ext cx="339253" cy="339253"/>
            <a:chOff x="5049725" y="3806450"/>
            <a:chExt cx="481825" cy="481825"/>
          </a:xfrm>
        </p:grpSpPr>
        <p:sp>
          <p:nvSpPr>
            <p:cNvPr id="4704" name="Google Shape;4704;p60"/>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5" name="Google Shape;4705;p60"/>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6" name="Google Shape;4706;p60"/>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7" name="Google Shape;4707;p60"/>
          <p:cNvGrpSpPr/>
          <p:nvPr/>
        </p:nvGrpSpPr>
        <p:grpSpPr>
          <a:xfrm>
            <a:off x="1276714" y="3951798"/>
            <a:ext cx="339253" cy="339253"/>
            <a:chOff x="5651375" y="3806450"/>
            <a:chExt cx="481825" cy="481825"/>
          </a:xfrm>
        </p:grpSpPr>
        <p:sp>
          <p:nvSpPr>
            <p:cNvPr id="4708" name="Google Shape;4708;p60"/>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9" name="Google Shape;4709;p60"/>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0" name="Google Shape;4710;p60"/>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1" name="Google Shape;4711;p60"/>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2" name="Google Shape;4712;p60"/>
          <p:cNvGrpSpPr/>
          <p:nvPr/>
        </p:nvGrpSpPr>
        <p:grpSpPr>
          <a:xfrm>
            <a:off x="3153646" y="3953787"/>
            <a:ext cx="298503" cy="335275"/>
            <a:chOff x="6264300" y="3809300"/>
            <a:chExt cx="423950" cy="476175"/>
          </a:xfrm>
        </p:grpSpPr>
        <p:sp>
          <p:nvSpPr>
            <p:cNvPr id="4713" name="Google Shape;4713;p60"/>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4" name="Google Shape;4714;p60"/>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5" name="Google Shape;4715;p60"/>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6" name="Google Shape;4716;p60"/>
          <p:cNvGrpSpPr/>
          <p:nvPr/>
        </p:nvGrpSpPr>
        <p:grpSpPr>
          <a:xfrm>
            <a:off x="5032267" y="3538881"/>
            <a:ext cx="340573" cy="339271"/>
            <a:chOff x="898875" y="4399275"/>
            <a:chExt cx="483700" cy="481850"/>
          </a:xfrm>
        </p:grpSpPr>
        <p:sp>
          <p:nvSpPr>
            <p:cNvPr id="4717" name="Google Shape;4717;p60"/>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8" name="Google Shape;4718;p60"/>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9" name="Google Shape;4719;p60"/>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0" name="Google Shape;4720;p60"/>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1" name="Google Shape;4721;p60"/>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2" name="Google Shape;4722;p60"/>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3" name="Google Shape;4723;p60"/>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4" name="Google Shape;4724;p60"/>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5" name="Google Shape;4725;p60"/>
          <p:cNvGrpSpPr/>
          <p:nvPr/>
        </p:nvGrpSpPr>
        <p:grpSpPr>
          <a:xfrm>
            <a:off x="5466000" y="3554133"/>
            <a:ext cx="339253" cy="308765"/>
            <a:chOff x="1492675" y="4420975"/>
            <a:chExt cx="481825" cy="438525"/>
          </a:xfrm>
        </p:grpSpPr>
        <p:sp>
          <p:nvSpPr>
            <p:cNvPr id="4726" name="Google Shape;4726;p60"/>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60"/>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60"/>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9" name="Google Shape;4729;p60"/>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0" name="Google Shape;4730;p60"/>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1" name="Google Shape;4731;p60"/>
          <p:cNvGrpSpPr/>
          <p:nvPr/>
        </p:nvGrpSpPr>
        <p:grpSpPr>
          <a:xfrm>
            <a:off x="5870982" y="3539558"/>
            <a:ext cx="342580" cy="337915"/>
            <a:chOff x="2084100" y="4400250"/>
            <a:chExt cx="486550" cy="479925"/>
          </a:xfrm>
        </p:grpSpPr>
        <p:sp>
          <p:nvSpPr>
            <p:cNvPr id="4732" name="Google Shape;4732;p60"/>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3" name="Google Shape;4733;p60"/>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4" name="Google Shape;4734;p60"/>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5" name="Google Shape;4735;p60"/>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6" name="Google Shape;4736;p60"/>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7" name="Google Shape;4737;p60"/>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8" name="Google Shape;4738;p60"/>
          <p:cNvGrpSpPr/>
          <p:nvPr/>
        </p:nvGrpSpPr>
        <p:grpSpPr>
          <a:xfrm>
            <a:off x="6307462" y="3538907"/>
            <a:ext cx="298169" cy="339218"/>
            <a:chOff x="2707950" y="4399325"/>
            <a:chExt cx="423475" cy="481775"/>
          </a:xfrm>
        </p:grpSpPr>
        <p:sp>
          <p:nvSpPr>
            <p:cNvPr id="4739" name="Google Shape;4739;p60"/>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0" name="Google Shape;4740;p60"/>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1" name="Google Shape;4741;p60"/>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2" name="Google Shape;4742;p60"/>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60"/>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60"/>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5" name="Google Shape;4745;p60"/>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6" name="Google Shape;4746;p60"/>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7" name="Google Shape;4747;p60"/>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8" name="Google Shape;4748;p60"/>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60"/>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60"/>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1" name="Google Shape;4751;p60"/>
          <p:cNvGrpSpPr/>
          <p:nvPr/>
        </p:nvGrpSpPr>
        <p:grpSpPr>
          <a:xfrm>
            <a:off x="6736981" y="3538881"/>
            <a:ext cx="275057" cy="339271"/>
            <a:chOff x="3330525" y="4399275"/>
            <a:chExt cx="390650" cy="481850"/>
          </a:xfrm>
        </p:grpSpPr>
        <p:sp>
          <p:nvSpPr>
            <p:cNvPr id="4752" name="Google Shape;4752;p60"/>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60"/>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60"/>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60"/>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6" name="Google Shape;4756;p60"/>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7" name="Google Shape;4757;p60"/>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60"/>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9" name="Google Shape;4759;p60"/>
          <p:cNvGrpSpPr/>
          <p:nvPr/>
        </p:nvGrpSpPr>
        <p:grpSpPr>
          <a:xfrm>
            <a:off x="7161510" y="3538890"/>
            <a:ext cx="253265" cy="339253"/>
            <a:chOff x="3938800" y="4399275"/>
            <a:chExt cx="359700" cy="481825"/>
          </a:xfrm>
        </p:grpSpPr>
        <p:sp>
          <p:nvSpPr>
            <p:cNvPr id="4760" name="Google Shape;4760;p60"/>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60"/>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2" name="Google Shape;4762;p60"/>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3" name="Google Shape;4763;p60"/>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60"/>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5" name="Google Shape;4765;p60"/>
          <p:cNvGrpSpPr/>
          <p:nvPr/>
        </p:nvGrpSpPr>
        <p:grpSpPr>
          <a:xfrm>
            <a:off x="7632288" y="3538890"/>
            <a:ext cx="159039" cy="339253"/>
            <a:chOff x="4584850" y="4399275"/>
            <a:chExt cx="225875" cy="481825"/>
          </a:xfrm>
        </p:grpSpPr>
        <p:sp>
          <p:nvSpPr>
            <p:cNvPr id="4766" name="Google Shape;4766;p6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6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68" name="Google Shape;4768;p60"/>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69" name="Google Shape;4769;p60"/>
          <p:cNvGrpSpPr/>
          <p:nvPr/>
        </p:nvGrpSpPr>
        <p:grpSpPr>
          <a:xfrm>
            <a:off x="817316" y="3951795"/>
            <a:ext cx="339253" cy="339253"/>
            <a:chOff x="5642550" y="4399275"/>
            <a:chExt cx="481825" cy="481825"/>
          </a:xfrm>
        </p:grpSpPr>
        <p:sp>
          <p:nvSpPr>
            <p:cNvPr id="4770" name="Google Shape;4770;p60"/>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1" name="Google Shape;4771;p60"/>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2" name="Google Shape;4772;p60"/>
          <p:cNvGrpSpPr/>
          <p:nvPr/>
        </p:nvGrpSpPr>
        <p:grpSpPr>
          <a:xfrm>
            <a:off x="2670186" y="3963703"/>
            <a:ext cx="363316" cy="315437"/>
            <a:chOff x="6218300" y="4416175"/>
            <a:chExt cx="516000" cy="448000"/>
          </a:xfrm>
        </p:grpSpPr>
        <p:sp>
          <p:nvSpPr>
            <p:cNvPr id="4773" name="Google Shape;4773;p60"/>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60"/>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60"/>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6" name="Google Shape;4776;p60"/>
          <p:cNvGrpSpPr/>
          <p:nvPr/>
        </p:nvGrpSpPr>
        <p:grpSpPr>
          <a:xfrm>
            <a:off x="5870391" y="3951792"/>
            <a:ext cx="339253" cy="339253"/>
            <a:chOff x="899850" y="4992125"/>
            <a:chExt cx="481825" cy="481825"/>
          </a:xfrm>
        </p:grpSpPr>
        <p:sp>
          <p:nvSpPr>
            <p:cNvPr id="4777" name="Google Shape;4777;p60"/>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8" name="Google Shape;4778;p60"/>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60"/>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0" name="Google Shape;4780;p60"/>
          <p:cNvGrpSpPr/>
          <p:nvPr/>
        </p:nvGrpSpPr>
        <p:grpSpPr>
          <a:xfrm>
            <a:off x="5410993" y="3951792"/>
            <a:ext cx="339253" cy="339253"/>
            <a:chOff x="1492675" y="4992125"/>
            <a:chExt cx="481825" cy="481825"/>
          </a:xfrm>
        </p:grpSpPr>
        <p:sp>
          <p:nvSpPr>
            <p:cNvPr id="4781" name="Google Shape;4781;p60"/>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2" name="Google Shape;4782;p60"/>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3" name="Google Shape;4783;p60"/>
          <p:cNvGrpSpPr/>
          <p:nvPr/>
        </p:nvGrpSpPr>
        <p:grpSpPr>
          <a:xfrm>
            <a:off x="4951595" y="3951792"/>
            <a:ext cx="339253" cy="339253"/>
            <a:chOff x="2085525" y="4992125"/>
            <a:chExt cx="481825" cy="481825"/>
          </a:xfrm>
        </p:grpSpPr>
        <p:sp>
          <p:nvSpPr>
            <p:cNvPr id="4784" name="Google Shape;4784;p60"/>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5" name="Google Shape;4785;p60"/>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6" name="Google Shape;4786;p60"/>
          <p:cNvGrpSpPr/>
          <p:nvPr/>
        </p:nvGrpSpPr>
        <p:grpSpPr>
          <a:xfrm>
            <a:off x="6789344" y="3951792"/>
            <a:ext cx="339253" cy="339253"/>
            <a:chOff x="2678350" y="4992125"/>
            <a:chExt cx="481825" cy="481825"/>
          </a:xfrm>
        </p:grpSpPr>
        <p:sp>
          <p:nvSpPr>
            <p:cNvPr id="4787" name="Google Shape;4787;p60"/>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8" name="Google Shape;4788;p60"/>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9" name="Google Shape;4789;p60"/>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0" name="Google Shape;4790;p60"/>
          <p:cNvGrpSpPr/>
          <p:nvPr/>
        </p:nvGrpSpPr>
        <p:grpSpPr>
          <a:xfrm>
            <a:off x="4492198" y="3951792"/>
            <a:ext cx="339253" cy="339253"/>
            <a:chOff x="3271200" y="4992125"/>
            <a:chExt cx="481825" cy="481825"/>
          </a:xfrm>
        </p:grpSpPr>
        <p:sp>
          <p:nvSpPr>
            <p:cNvPr id="4791" name="Google Shape;4791;p60"/>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60"/>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60"/>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4" name="Google Shape;4794;p60"/>
          <p:cNvGrpSpPr/>
          <p:nvPr/>
        </p:nvGrpSpPr>
        <p:grpSpPr>
          <a:xfrm>
            <a:off x="6329788" y="3952813"/>
            <a:ext cx="339411" cy="337211"/>
            <a:chOff x="5049575" y="4993600"/>
            <a:chExt cx="482050" cy="478925"/>
          </a:xfrm>
        </p:grpSpPr>
        <p:sp>
          <p:nvSpPr>
            <p:cNvPr id="4795" name="Google Shape;4795;p60"/>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60"/>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7" name="Google Shape;4797;p60"/>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8" name="Google Shape;4798;p60"/>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99" name="Google Shape;4799;p60"/>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4800" name="Google Shape;4800;p6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4801" name="Google Shape;4801;p60"/>
          <p:cNvGrpSpPr/>
          <p:nvPr/>
        </p:nvGrpSpPr>
        <p:grpSpPr>
          <a:xfrm>
            <a:off x="7248742" y="3975375"/>
            <a:ext cx="195300" cy="343772"/>
            <a:chOff x="3999225" y="4364775"/>
            <a:chExt cx="195300" cy="343772"/>
          </a:xfrm>
        </p:grpSpPr>
        <p:grpSp>
          <p:nvGrpSpPr>
            <p:cNvPr id="4802" name="Google Shape;4802;p60"/>
            <p:cNvGrpSpPr/>
            <p:nvPr/>
          </p:nvGrpSpPr>
          <p:grpSpPr>
            <a:xfrm>
              <a:off x="4048568" y="4562577"/>
              <a:ext cx="97317" cy="145970"/>
              <a:chOff x="1529575" y="2222650"/>
              <a:chExt cx="203125" cy="304675"/>
            </a:xfrm>
          </p:grpSpPr>
          <p:sp>
            <p:nvSpPr>
              <p:cNvPr id="4803" name="Google Shape;4803;p60"/>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0"/>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5" name="Google Shape;4805;p60"/>
            <p:cNvGrpSpPr/>
            <p:nvPr/>
          </p:nvGrpSpPr>
          <p:grpSpPr>
            <a:xfrm>
              <a:off x="3999225" y="4364775"/>
              <a:ext cx="195300" cy="195300"/>
              <a:chOff x="3999225" y="4364775"/>
              <a:chExt cx="195300" cy="195300"/>
            </a:xfrm>
          </p:grpSpPr>
          <p:sp>
            <p:nvSpPr>
              <p:cNvPr id="4806" name="Google Shape;4806;p60"/>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0"/>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8" name="Google Shape;4808;p60"/>
          <p:cNvGrpSpPr/>
          <p:nvPr/>
        </p:nvGrpSpPr>
        <p:grpSpPr>
          <a:xfrm>
            <a:off x="7564186" y="3991627"/>
            <a:ext cx="277088" cy="259611"/>
            <a:chOff x="4335888" y="4398114"/>
            <a:chExt cx="277088" cy="259611"/>
          </a:xfrm>
        </p:grpSpPr>
        <p:grpSp>
          <p:nvGrpSpPr>
            <p:cNvPr id="4809" name="Google Shape;4809;p60"/>
            <p:cNvGrpSpPr/>
            <p:nvPr/>
          </p:nvGrpSpPr>
          <p:grpSpPr>
            <a:xfrm>
              <a:off x="4335888" y="4462425"/>
              <a:ext cx="195300" cy="195300"/>
              <a:chOff x="4335888" y="4462425"/>
              <a:chExt cx="195300" cy="195300"/>
            </a:xfrm>
          </p:grpSpPr>
          <p:sp>
            <p:nvSpPr>
              <p:cNvPr id="4810" name="Google Shape;4810;p60"/>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0"/>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2" name="Google Shape;4812;p60"/>
            <p:cNvGrpSpPr/>
            <p:nvPr/>
          </p:nvGrpSpPr>
          <p:grpSpPr>
            <a:xfrm>
              <a:off x="4509813" y="4398114"/>
              <a:ext cx="103162" cy="103198"/>
              <a:chOff x="2277975" y="2021700"/>
              <a:chExt cx="215325" cy="215400"/>
            </a:xfrm>
          </p:grpSpPr>
          <p:sp>
            <p:nvSpPr>
              <p:cNvPr id="4813" name="Google Shape;4813;p60"/>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0"/>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5" name="Google Shape;4815;p60"/>
          <p:cNvGrpSpPr/>
          <p:nvPr/>
        </p:nvGrpSpPr>
        <p:grpSpPr>
          <a:xfrm>
            <a:off x="7961419" y="4049613"/>
            <a:ext cx="392275" cy="195300"/>
            <a:chOff x="4752588" y="4440200"/>
            <a:chExt cx="392275" cy="195300"/>
          </a:xfrm>
        </p:grpSpPr>
        <p:grpSp>
          <p:nvGrpSpPr>
            <p:cNvPr id="4816" name="Google Shape;4816;p60"/>
            <p:cNvGrpSpPr/>
            <p:nvPr/>
          </p:nvGrpSpPr>
          <p:grpSpPr>
            <a:xfrm>
              <a:off x="4950384" y="4469728"/>
              <a:ext cx="194479" cy="136244"/>
              <a:chOff x="3163375" y="2175125"/>
              <a:chExt cx="405925" cy="284375"/>
            </a:xfrm>
          </p:grpSpPr>
          <p:sp>
            <p:nvSpPr>
              <p:cNvPr id="4817" name="Google Shape;4817;p60"/>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0"/>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0"/>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0" name="Google Shape;4820;p60"/>
            <p:cNvGrpSpPr/>
            <p:nvPr/>
          </p:nvGrpSpPr>
          <p:grpSpPr>
            <a:xfrm>
              <a:off x="4752588" y="4440200"/>
              <a:ext cx="195300" cy="195300"/>
              <a:chOff x="4335888" y="4462425"/>
              <a:chExt cx="195300" cy="195300"/>
            </a:xfrm>
          </p:grpSpPr>
          <p:sp>
            <p:nvSpPr>
              <p:cNvPr id="4821" name="Google Shape;4821;p60"/>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0"/>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826"/>
        <p:cNvGrpSpPr/>
        <p:nvPr/>
      </p:nvGrpSpPr>
      <p:grpSpPr>
        <a:xfrm>
          <a:off x="0" y="0"/>
          <a:ext cx="0" cy="0"/>
          <a:chOff x="0" y="0"/>
          <a:chExt cx="0" cy="0"/>
        </a:xfrm>
      </p:grpSpPr>
      <p:grpSp>
        <p:nvGrpSpPr>
          <p:cNvPr id="4827" name="Google Shape;4827;p61"/>
          <p:cNvGrpSpPr/>
          <p:nvPr/>
        </p:nvGrpSpPr>
        <p:grpSpPr>
          <a:xfrm>
            <a:off x="856199" y="1311179"/>
            <a:ext cx="322099" cy="370529"/>
            <a:chOff x="-42971725" y="3217825"/>
            <a:chExt cx="275675" cy="317125"/>
          </a:xfrm>
        </p:grpSpPr>
        <p:sp>
          <p:nvSpPr>
            <p:cNvPr id="4828" name="Google Shape;4828;p61"/>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1"/>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1"/>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1" name="Google Shape;4831;p61"/>
          <p:cNvGrpSpPr/>
          <p:nvPr/>
        </p:nvGrpSpPr>
        <p:grpSpPr>
          <a:xfrm>
            <a:off x="828113" y="1779835"/>
            <a:ext cx="378270" cy="337551"/>
            <a:chOff x="-42996150" y="3612600"/>
            <a:chExt cx="323750" cy="288900"/>
          </a:xfrm>
        </p:grpSpPr>
        <p:sp>
          <p:nvSpPr>
            <p:cNvPr id="4832" name="Google Shape;4832;p61"/>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1"/>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1"/>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5" name="Google Shape;4835;p61"/>
          <p:cNvGrpSpPr/>
          <p:nvPr/>
        </p:nvGrpSpPr>
        <p:grpSpPr>
          <a:xfrm>
            <a:off x="830874" y="2189205"/>
            <a:ext cx="372749" cy="370909"/>
            <a:chOff x="-42994575" y="3950300"/>
            <a:chExt cx="319025" cy="317450"/>
          </a:xfrm>
        </p:grpSpPr>
        <p:sp>
          <p:nvSpPr>
            <p:cNvPr id="4836" name="Google Shape;4836;p61"/>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1"/>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1"/>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9" name="Google Shape;4839;p61"/>
          <p:cNvGrpSpPr/>
          <p:nvPr/>
        </p:nvGrpSpPr>
        <p:grpSpPr>
          <a:xfrm>
            <a:off x="2984269" y="1336037"/>
            <a:ext cx="371785" cy="370879"/>
            <a:chOff x="-41111350" y="3239100"/>
            <a:chExt cx="318200" cy="317425"/>
          </a:xfrm>
        </p:grpSpPr>
        <p:sp>
          <p:nvSpPr>
            <p:cNvPr id="4840" name="Google Shape;4840;p61"/>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1"/>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1"/>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1"/>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4" name="Google Shape;4844;p61"/>
          <p:cNvGrpSpPr/>
          <p:nvPr/>
        </p:nvGrpSpPr>
        <p:grpSpPr>
          <a:xfrm>
            <a:off x="2980588" y="1771568"/>
            <a:ext cx="379146" cy="370967"/>
            <a:chOff x="-41117650" y="3605525"/>
            <a:chExt cx="324500" cy="317500"/>
          </a:xfrm>
        </p:grpSpPr>
        <p:sp>
          <p:nvSpPr>
            <p:cNvPr id="4845" name="Google Shape;4845;p61"/>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1"/>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1"/>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48" name="Google Shape;4848;p61"/>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9" name="Google Shape;4849;p61"/>
          <p:cNvGrpSpPr/>
          <p:nvPr/>
        </p:nvGrpSpPr>
        <p:grpSpPr>
          <a:xfrm>
            <a:off x="1806843" y="2663092"/>
            <a:ext cx="216271" cy="371814"/>
            <a:chOff x="-39205300" y="3220175"/>
            <a:chExt cx="185100" cy="318225"/>
          </a:xfrm>
        </p:grpSpPr>
        <p:sp>
          <p:nvSpPr>
            <p:cNvPr id="4850" name="Google Shape;4850;p61"/>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1"/>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2" name="Google Shape;4852;p61"/>
          <p:cNvGrpSpPr/>
          <p:nvPr/>
        </p:nvGrpSpPr>
        <p:grpSpPr>
          <a:xfrm>
            <a:off x="1772370" y="3123163"/>
            <a:ext cx="300016" cy="369273"/>
            <a:chOff x="-39248625" y="3588600"/>
            <a:chExt cx="256775" cy="316050"/>
          </a:xfrm>
        </p:grpSpPr>
        <p:sp>
          <p:nvSpPr>
            <p:cNvPr id="4853" name="Google Shape;4853;p61"/>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1"/>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5" name="Google Shape;4855;p61"/>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1"/>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7" name="Google Shape;4857;p61"/>
          <p:cNvGrpSpPr/>
          <p:nvPr/>
        </p:nvGrpSpPr>
        <p:grpSpPr>
          <a:xfrm>
            <a:off x="1223084" y="1311179"/>
            <a:ext cx="429504" cy="370879"/>
            <a:chOff x="-42651700" y="3217825"/>
            <a:chExt cx="367600" cy="317425"/>
          </a:xfrm>
        </p:grpSpPr>
        <p:sp>
          <p:nvSpPr>
            <p:cNvPr id="4858" name="Google Shape;4858;p61"/>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1"/>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1"/>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1"/>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2" name="Google Shape;4862;p61"/>
          <p:cNvGrpSpPr/>
          <p:nvPr/>
        </p:nvGrpSpPr>
        <p:grpSpPr>
          <a:xfrm>
            <a:off x="1258516" y="1750829"/>
            <a:ext cx="358640" cy="363226"/>
            <a:chOff x="-42617300" y="3587775"/>
            <a:chExt cx="306950" cy="310875"/>
          </a:xfrm>
        </p:grpSpPr>
        <p:sp>
          <p:nvSpPr>
            <p:cNvPr id="4863" name="Google Shape;4863;p61"/>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1"/>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5" name="Google Shape;4865;p61"/>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6" name="Google Shape;4866;p61"/>
          <p:cNvGrpSpPr/>
          <p:nvPr/>
        </p:nvGrpSpPr>
        <p:grpSpPr>
          <a:xfrm>
            <a:off x="3430343" y="1335569"/>
            <a:ext cx="376926" cy="370324"/>
            <a:chOff x="-40748275" y="3238700"/>
            <a:chExt cx="322600" cy="316950"/>
          </a:xfrm>
        </p:grpSpPr>
        <p:sp>
          <p:nvSpPr>
            <p:cNvPr id="4867" name="Google Shape;4867;p61"/>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1"/>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1"/>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1"/>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1"/>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1"/>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3" name="Google Shape;4873;p61"/>
          <p:cNvGrpSpPr/>
          <p:nvPr/>
        </p:nvGrpSpPr>
        <p:grpSpPr>
          <a:xfrm>
            <a:off x="3432899" y="1803553"/>
            <a:ext cx="371814" cy="338690"/>
            <a:chOff x="-40745125" y="3632900"/>
            <a:chExt cx="318225" cy="289875"/>
          </a:xfrm>
        </p:grpSpPr>
        <p:sp>
          <p:nvSpPr>
            <p:cNvPr id="4874" name="Google Shape;4874;p61"/>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1"/>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1"/>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1"/>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1"/>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1"/>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1"/>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1" name="Google Shape;4881;p61"/>
          <p:cNvGrpSpPr/>
          <p:nvPr/>
        </p:nvGrpSpPr>
        <p:grpSpPr>
          <a:xfrm>
            <a:off x="3437047" y="2214764"/>
            <a:ext cx="363518" cy="370178"/>
            <a:chOff x="-40742750" y="3972175"/>
            <a:chExt cx="311125" cy="316825"/>
          </a:xfrm>
        </p:grpSpPr>
        <p:sp>
          <p:nvSpPr>
            <p:cNvPr id="4882" name="Google Shape;4882;p61"/>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1"/>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4" name="Google Shape;4884;p61"/>
          <p:cNvGrpSpPr/>
          <p:nvPr/>
        </p:nvGrpSpPr>
        <p:grpSpPr>
          <a:xfrm>
            <a:off x="2219708" y="2664932"/>
            <a:ext cx="266892" cy="369974"/>
            <a:chOff x="-38860325" y="3221750"/>
            <a:chExt cx="228425" cy="316650"/>
          </a:xfrm>
        </p:grpSpPr>
        <p:sp>
          <p:nvSpPr>
            <p:cNvPr id="4885" name="Google Shape;4885;p61"/>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1"/>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1"/>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1"/>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9" name="Google Shape;4889;p61"/>
          <p:cNvGrpSpPr/>
          <p:nvPr/>
        </p:nvGrpSpPr>
        <p:grpSpPr>
          <a:xfrm>
            <a:off x="2170515" y="3126989"/>
            <a:ext cx="380081" cy="367111"/>
            <a:chOff x="-38905225" y="3591875"/>
            <a:chExt cx="325300" cy="314200"/>
          </a:xfrm>
        </p:grpSpPr>
        <p:sp>
          <p:nvSpPr>
            <p:cNvPr id="4890" name="Google Shape;4890;p61"/>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1"/>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1"/>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3" name="Google Shape;4893;p61"/>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4" name="Google Shape;4894;p61"/>
          <p:cNvGrpSpPr/>
          <p:nvPr/>
        </p:nvGrpSpPr>
        <p:grpSpPr>
          <a:xfrm>
            <a:off x="3977265" y="3112069"/>
            <a:ext cx="290815" cy="369740"/>
            <a:chOff x="-37370925" y="3579105"/>
            <a:chExt cx="248900" cy="316450"/>
          </a:xfrm>
        </p:grpSpPr>
        <p:sp>
          <p:nvSpPr>
            <p:cNvPr id="4895" name="Google Shape;4895;p61"/>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1"/>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7" name="Google Shape;4897;p61"/>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1"/>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9" name="Google Shape;4899;p61"/>
          <p:cNvGrpSpPr/>
          <p:nvPr/>
        </p:nvGrpSpPr>
        <p:grpSpPr>
          <a:xfrm>
            <a:off x="1670640" y="2190140"/>
            <a:ext cx="371814" cy="369974"/>
            <a:chOff x="-42259725" y="3951100"/>
            <a:chExt cx="318225" cy="316650"/>
          </a:xfrm>
        </p:grpSpPr>
        <p:sp>
          <p:nvSpPr>
            <p:cNvPr id="4900" name="Google Shape;4900;p61"/>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1"/>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2" name="Google Shape;4902;p61"/>
          <p:cNvGrpSpPr/>
          <p:nvPr/>
        </p:nvGrpSpPr>
        <p:grpSpPr>
          <a:xfrm>
            <a:off x="3869002" y="1369161"/>
            <a:ext cx="370879" cy="337755"/>
            <a:chOff x="-40378075" y="3267450"/>
            <a:chExt cx="317425" cy="289075"/>
          </a:xfrm>
        </p:grpSpPr>
        <p:sp>
          <p:nvSpPr>
            <p:cNvPr id="4903" name="Google Shape;4903;p61"/>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1"/>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1"/>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1"/>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7" name="Google Shape;4907;p61"/>
          <p:cNvGrpSpPr/>
          <p:nvPr/>
        </p:nvGrpSpPr>
        <p:grpSpPr>
          <a:xfrm>
            <a:off x="3872668" y="1770429"/>
            <a:ext cx="363548" cy="369974"/>
            <a:chOff x="-40372575" y="3604550"/>
            <a:chExt cx="311150" cy="316650"/>
          </a:xfrm>
        </p:grpSpPr>
        <p:sp>
          <p:nvSpPr>
            <p:cNvPr id="4908" name="Google Shape;4908;p61"/>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1"/>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1"/>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1" name="Google Shape;4911;p61"/>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2" name="Google Shape;4912;p61"/>
          <p:cNvGrpSpPr/>
          <p:nvPr/>
        </p:nvGrpSpPr>
        <p:grpSpPr>
          <a:xfrm>
            <a:off x="2596617" y="2663092"/>
            <a:ext cx="399038" cy="372165"/>
            <a:chOff x="-38542250" y="3220175"/>
            <a:chExt cx="341525" cy="318525"/>
          </a:xfrm>
        </p:grpSpPr>
        <p:sp>
          <p:nvSpPr>
            <p:cNvPr id="4913" name="Google Shape;4913;p6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6" name="Google Shape;4916;p61"/>
          <p:cNvGrpSpPr/>
          <p:nvPr/>
        </p:nvGrpSpPr>
        <p:grpSpPr>
          <a:xfrm>
            <a:off x="2618549" y="3122462"/>
            <a:ext cx="369974" cy="369068"/>
            <a:chOff x="-38537400" y="3588000"/>
            <a:chExt cx="316650" cy="315875"/>
          </a:xfrm>
        </p:grpSpPr>
        <p:sp>
          <p:nvSpPr>
            <p:cNvPr id="4917" name="Google Shape;4917;p61"/>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1"/>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1"/>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1"/>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1" name="Google Shape;4921;p61"/>
          <p:cNvGrpSpPr/>
          <p:nvPr/>
        </p:nvGrpSpPr>
        <p:grpSpPr>
          <a:xfrm>
            <a:off x="2617629" y="3579991"/>
            <a:ext cx="371814" cy="369974"/>
            <a:chOff x="-38538975" y="3954250"/>
            <a:chExt cx="318225" cy="316650"/>
          </a:xfrm>
        </p:grpSpPr>
        <p:sp>
          <p:nvSpPr>
            <p:cNvPr id="4922" name="Google Shape;4922;p61"/>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1"/>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4" name="Google Shape;4924;p61"/>
          <p:cNvGrpSpPr/>
          <p:nvPr/>
        </p:nvGrpSpPr>
        <p:grpSpPr>
          <a:xfrm>
            <a:off x="3934941" y="3574918"/>
            <a:ext cx="375465" cy="371814"/>
            <a:chOff x="-37385100" y="3949908"/>
            <a:chExt cx="321350" cy="318225"/>
          </a:xfrm>
        </p:grpSpPr>
        <p:sp>
          <p:nvSpPr>
            <p:cNvPr id="4925" name="Google Shape;4925;p61"/>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1"/>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7" name="Google Shape;4927;p61"/>
          <p:cNvGrpSpPr/>
          <p:nvPr/>
        </p:nvGrpSpPr>
        <p:grpSpPr>
          <a:xfrm>
            <a:off x="2110600" y="1310478"/>
            <a:ext cx="370909" cy="370675"/>
            <a:chOff x="-41895050" y="3217225"/>
            <a:chExt cx="317450" cy="317250"/>
          </a:xfrm>
        </p:grpSpPr>
        <p:sp>
          <p:nvSpPr>
            <p:cNvPr id="4928" name="Google Shape;4928;p61"/>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1"/>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1"/>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1"/>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1"/>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3" name="Google Shape;4933;p61"/>
          <p:cNvGrpSpPr/>
          <p:nvPr/>
        </p:nvGrpSpPr>
        <p:grpSpPr>
          <a:xfrm>
            <a:off x="2110148" y="1747412"/>
            <a:ext cx="371814" cy="369974"/>
            <a:chOff x="-41893475" y="3584850"/>
            <a:chExt cx="318225" cy="316650"/>
          </a:xfrm>
        </p:grpSpPr>
        <p:sp>
          <p:nvSpPr>
            <p:cNvPr id="4934" name="Google Shape;4934;p61"/>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1"/>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1"/>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1"/>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8" name="Google Shape;4938;p61"/>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1"/>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0" name="Google Shape;4940;p61"/>
          <p:cNvGrpSpPr/>
          <p:nvPr/>
        </p:nvGrpSpPr>
        <p:grpSpPr>
          <a:xfrm>
            <a:off x="880176" y="3142704"/>
            <a:ext cx="337522" cy="370909"/>
            <a:chOff x="-39998250" y="3605325"/>
            <a:chExt cx="288875" cy="317450"/>
          </a:xfrm>
        </p:grpSpPr>
        <p:sp>
          <p:nvSpPr>
            <p:cNvPr id="4941" name="Google Shape;4941;p61"/>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1"/>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3" name="Google Shape;4943;p61"/>
          <p:cNvGrpSpPr/>
          <p:nvPr/>
        </p:nvGrpSpPr>
        <p:grpSpPr>
          <a:xfrm>
            <a:off x="863950" y="3601168"/>
            <a:ext cx="369974" cy="369945"/>
            <a:chOff x="-40011050" y="3972375"/>
            <a:chExt cx="316650" cy="316625"/>
          </a:xfrm>
        </p:grpSpPr>
        <p:sp>
          <p:nvSpPr>
            <p:cNvPr id="4944" name="Google Shape;4944;p61"/>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1"/>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61"/>
          <p:cNvGrpSpPr/>
          <p:nvPr/>
        </p:nvGrpSpPr>
        <p:grpSpPr>
          <a:xfrm>
            <a:off x="3095881" y="2665867"/>
            <a:ext cx="266921" cy="369039"/>
            <a:chOff x="-38129425" y="3222550"/>
            <a:chExt cx="228450" cy="315850"/>
          </a:xfrm>
        </p:grpSpPr>
        <p:sp>
          <p:nvSpPr>
            <p:cNvPr id="4947" name="Google Shape;4947;p61"/>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1"/>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9" name="Google Shape;4949;p61"/>
          <p:cNvGrpSpPr/>
          <p:nvPr/>
        </p:nvGrpSpPr>
        <p:grpSpPr>
          <a:xfrm>
            <a:off x="3050850" y="3122462"/>
            <a:ext cx="371785" cy="369974"/>
            <a:chOff x="-38172725" y="3588000"/>
            <a:chExt cx="318200" cy="316650"/>
          </a:xfrm>
        </p:grpSpPr>
        <p:sp>
          <p:nvSpPr>
            <p:cNvPr id="4950" name="Google Shape;4950;p61"/>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1"/>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1"/>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1"/>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1"/>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1"/>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1"/>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1"/>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8" name="Google Shape;4958;p61"/>
          <p:cNvGrpSpPr/>
          <p:nvPr/>
        </p:nvGrpSpPr>
        <p:grpSpPr>
          <a:xfrm>
            <a:off x="3126752" y="3580897"/>
            <a:ext cx="219981" cy="369974"/>
            <a:chOff x="-38109725" y="3955025"/>
            <a:chExt cx="188275" cy="316650"/>
          </a:xfrm>
        </p:grpSpPr>
        <p:sp>
          <p:nvSpPr>
            <p:cNvPr id="4959" name="Google Shape;4959;p61"/>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1"/>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1" name="Google Shape;4961;p61"/>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2" name="Google Shape;4962;p61"/>
          <p:cNvGrpSpPr/>
          <p:nvPr/>
        </p:nvGrpSpPr>
        <p:grpSpPr>
          <a:xfrm>
            <a:off x="2542151" y="1312318"/>
            <a:ext cx="373654" cy="369068"/>
            <a:chOff x="-41530375" y="3218800"/>
            <a:chExt cx="319800" cy="315875"/>
          </a:xfrm>
        </p:grpSpPr>
        <p:sp>
          <p:nvSpPr>
            <p:cNvPr id="4963" name="Google Shape;4963;p61"/>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1"/>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5" name="Google Shape;4965;p61"/>
          <p:cNvGrpSpPr/>
          <p:nvPr/>
        </p:nvGrpSpPr>
        <p:grpSpPr>
          <a:xfrm>
            <a:off x="2544444" y="1827476"/>
            <a:ext cx="369068" cy="289004"/>
            <a:chOff x="-41526450" y="3653375"/>
            <a:chExt cx="315875" cy="247350"/>
          </a:xfrm>
        </p:grpSpPr>
        <p:sp>
          <p:nvSpPr>
            <p:cNvPr id="4966" name="Google Shape;4966;p61"/>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1"/>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8" name="Google Shape;4968;p61"/>
          <p:cNvGrpSpPr/>
          <p:nvPr/>
        </p:nvGrpSpPr>
        <p:grpSpPr>
          <a:xfrm>
            <a:off x="2545831" y="2190140"/>
            <a:ext cx="366293" cy="369974"/>
            <a:chOff x="-41526450" y="3951100"/>
            <a:chExt cx="313500" cy="316650"/>
          </a:xfrm>
        </p:grpSpPr>
        <p:sp>
          <p:nvSpPr>
            <p:cNvPr id="4969" name="Google Shape;4969;p61"/>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1"/>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1"/>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2" name="Google Shape;4972;p61"/>
          <p:cNvGrpSpPr/>
          <p:nvPr/>
        </p:nvGrpSpPr>
        <p:grpSpPr>
          <a:xfrm>
            <a:off x="1311086" y="2684269"/>
            <a:ext cx="339595" cy="371814"/>
            <a:chOff x="-39625900" y="3238300"/>
            <a:chExt cx="290650" cy="318225"/>
          </a:xfrm>
        </p:grpSpPr>
        <p:sp>
          <p:nvSpPr>
            <p:cNvPr id="4973" name="Google Shape;4973;p61"/>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1"/>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5" name="Google Shape;4975;p61"/>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76" name="Google Shape;4976;p61"/>
          <p:cNvGrpSpPr/>
          <p:nvPr/>
        </p:nvGrpSpPr>
        <p:grpSpPr>
          <a:xfrm>
            <a:off x="1305137" y="3600730"/>
            <a:ext cx="366293" cy="370441"/>
            <a:chOff x="-39647175" y="3972000"/>
            <a:chExt cx="313500" cy="317050"/>
          </a:xfrm>
        </p:grpSpPr>
        <p:sp>
          <p:nvSpPr>
            <p:cNvPr id="4977" name="Google Shape;4977;p61"/>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1"/>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1"/>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0" name="Google Shape;4980;p61"/>
          <p:cNvGrpSpPr/>
          <p:nvPr/>
        </p:nvGrpSpPr>
        <p:grpSpPr>
          <a:xfrm>
            <a:off x="3474265" y="2664728"/>
            <a:ext cx="375495" cy="370879"/>
            <a:chOff x="-37808850" y="3221575"/>
            <a:chExt cx="321375" cy="317425"/>
          </a:xfrm>
        </p:grpSpPr>
        <p:sp>
          <p:nvSpPr>
            <p:cNvPr id="4981" name="Google Shape;4981;p61"/>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1"/>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3" name="Google Shape;4983;p61"/>
          <p:cNvGrpSpPr/>
          <p:nvPr/>
        </p:nvGrpSpPr>
        <p:grpSpPr>
          <a:xfrm>
            <a:off x="3483038" y="3186759"/>
            <a:ext cx="372749" cy="241158"/>
            <a:chOff x="-37806500" y="3643030"/>
            <a:chExt cx="319025" cy="206400"/>
          </a:xfrm>
        </p:grpSpPr>
        <p:sp>
          <p:nvSpPr>
            <p:cNvPr id="4984" name="Google Shape;4984;p61"/>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1"/>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6" name="Google Shape;4986;p61"/>
          <p:cNvGrpSpPr/>
          <p:nvPr/>
        </p:nvGrpSpPr>
        <p:grpSpPr>
          <a:xfrm>
            <a:off x="3485346" y="3579056"/>
            <a:ext cx="368134" cy="371814"/>
            <a:chOff x="-37804925" y="3953450"/>
            <a:chExt cx="315075" cy="318225"/>
          </a:xfrm>
        </p:grpSpPr>
        <p:sp>
          <p:nvSpPr>
            <p:cNvPr id="4987" name="Google Shape;4987;p61"/>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1"/>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1"/>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90" name="Google Shape;4990;p61"/>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1" name="Google Shape;4991;p61"/>
          <p:cNvGrpSpPr/>
          <p:nvPr/>
        </p:nvGrpSpPr>
        <p:grpSpPr>
          <a:xfrm>
            <a:off x="4840364" y="1328538"/>
            <a:ext cx="355663" cy="308725"/>
            <a:chOff x="-28462125" y="3199700"/>
            <a:chExt cx="298550" cy="259150"/>
          </a:xfrm>
        </p:grpSpPr>
        <p:sp>
          <p:nvSpPr>
            <p:cNvPr id="4992" name="Google Shape;4992;p61"/>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1"/>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1"/>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5" name="Google Shape;4995;p61"/>
          <p:cNvGrpSpPr/>
          <p:nvPr/>
        </p:nvGrpSpPr>
        <p:grpSpPr>
          <a:xfrm>
            <a:off x="4841317" y="1763228"/>
            <a:ext cx="353757" cy="352833"/>
            <a:chOff x="-28461325" y="3545475"/>
            <a:chExt cx="296950" cy="296175"/>
          </a:xfrm>
        </p:grpSpPr>
        <p:sp>
          <p:nvSpPr>
            <p:cNvPr id="4996" name="Google Shape;4996;p61"/>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1"/>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1"/>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1"/>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1"/>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1"/>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2" name="Google Shape;5002;p61"/>
          <p:cNvGrpSpPr/>
          <p:nvPr/>
        </p:nvGrpSpPr>
        <p:grpSpPr>
          <a:xfrm>
            <a:off x="4837550" y="2213272"/>
            <a:ext cx="361292" cy="352803"/>
            <a:chOff x="-28463700" y="3914875"/>
            <a:chExt cx="303275" cy="296150"/>
          </a:xfrm>
        </p:grpSpPr>
        <p:sp>
          <p:nvSpPr>
            <p:cNvPr id="5003" name="Google Shape;5003;p61"/>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1"/>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5" name="Google Shape;5005;p61"/>
          <p:cNvGrpSpPr/>
          <p:nvPr/>
        </p:nvGrpSpPr>
        <p:grpSpPr>
          <a:xfrm>
            <a:off x="7072335" y="1369355"/>
            <a:ext cx="351880" cy="227092"/>
            <a:chOff x="-26573400" y="3224125"/>
            <a:chExt cx="295375" cy="190625"/>
          </a:xfrm>
        </p:grpSpPr>
        <p:sp>
          <p:nvSpPr>
            <p:cNvPr id="5006" name="Google Shape;5006;p61"/>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1"/>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8" name="Google Shape;5008;p61"/>
          <p:cNvGrpSpPr/>
          <p:nvPr/>
        </p:nvGrpSpPr>
        <p:grpSpPr>
          <a:xfrm>
            <a:off x="7072335" y="1763690"/>
            <a:ext cx="351880" cy="351910"/>
            <a:chOff x="-26573400" y="3546250"/>
            <a:chExt cx="295375" cy="295400"/>
          </a:xfrm>
        </p:grpSpPr>
        <p:sp>
          <p:nvSpPr>
            <p:cNvPr id="5009" name="Google Shape;5009;p61"/>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1"/>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1"/>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1"/>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1"/>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4" name="Google Shape;5014;p61"/>
          <p:cNvGrpSpPr/>
          <p:nvPr/>
        </p:nvGrpSpPr>
        <p:grpSpPr>
          <a:xfrm>
            <a:off x="7060615" y="2213599"/>
            <a:ext cx="375319" cy="352148"/>
            <a:chOff x="-26583625" y="3917025"/>
            <a:chExt cx="315050" cy="295600"/>
          </a:xfrm>
        </p:grpSpPr>
        <p:sp>
          <p:nvSpPr>
            <p:cNvPr id="5015" name="Google Shape;5015;p61"/>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1"/>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1"/>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1"/>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19" name="Google Shape;5019;p61"/>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0" name="Google Shape;5020;p61"/>
          <p:cNvGrpSpPr/>
          <p:nvPr/>
        </p:nvGrpSpPr>
        <p:grpSpPr>
          <a:xfrm>
            <a:off x="5759130" y="3172629"/>
            <a:ext cx="289039" cy="352833"/>
            <a:chOff x="-24694925" y="3518700"/>
            <a:chExt cx="242625" cy="296175"/>
          </a:xfrm>
        </p:grpSpPr>
        <p:sp>
          <p:nvSpPr>
            <p:cNvPr id="5021" name="Google Shape;5021;p61"/>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1"/>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1"/>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1"/>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5" name="Google Shape;5025;p61"/>
          <p:cNvGrpSpPr/>
          <p:nvPr/>
        </p:nvGrpSpPr>
        <p:grpSpPr>
          <a:xfrm>
            <a:off x="5758668" y="3622657"/>
            <a:ext cx="289962" cy="352833"/>
            <a:chOff x="-24709100" y="3888875"/>
            <a:chExt cx="243400" cy="296175"/>
          </a:xfrm>
        </p:grpSpPr>
        <p:sp>
          <p:nvSpPr>
            <p:cNvPr id="5026" name="Google Shape;5026;p61"/>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1"/>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1"/>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9" name="Google Shape;5029;p61"/>
          <p:cNvGrpSpPr/>
          <p:nvPr/>
        </p:nvGrpSpPr>
        <p:grpSpPr>
          <a:xfrm>
            <a:off x="7958668" y="2695320"/>
            <a:ext cx="356556" cy="349557"/>
            <a:chOff x="-22863675" y="3131775"/>
            <a:chExt cx="299300" cy="293425"/>
          </a:xfrm>
        </p:grpSpPr>
        <p:sp>
          <p:nvSpPr>
            <p:cNvPr id="5030" name="Google Shape;5030;p61"/>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1"/>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1"/>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61"/>
          <p:cNvGrpSpPr/>
          <p:nvPr/>
        </p:nvGrpSpPr>
        <p:grpSpPr>
          <a:xfrm>
            <a:off x="5301532" y="1306499"/>
            <a:ext cx="310602" cy="352803"/>
            <a:chOff x="-28069875" y="3175300"/>
            <a:chExt cx="260725" cy="296150"/>
          </a:xfrm>
        </p:grpSpPr>
        <p:sp>
          <p:nvSpPr>
            <p:cNvPr id="5034" name="Google Shape;5034;p61"/>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1"/>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1"/>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1"/>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1"/>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1"/>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1"/>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1"/>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1"/>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43" name="Google Shape;5043;p61"/>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4" name="Google Shape;5044;p61"/>
          <p:cNvGrpSpPr/>
          <p:nvPr/>
        </p:nvGrpSpPr>
        <p:grpSpPr>
          <a:xfrm>
            <a:off x="5342810" y="2213733"/>
            <a:ext cx="228045" cy="351880"/>
            <a:chOff x="-28032075" y="3916450"/>
            <a:chExt cx="191425" cy="295375"/>
          </a:xfrm>
        </p:grpSpPr>
        <p:sp>
          <p:nvSpPr>
            <p:cNvPr id="5045" name="Google Shape;5045;p61"/>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1"/>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1"/>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61"/>
          <p:cNvGrpSpPr/>
          <p:nvPr/>
        </p:nvGrpSpPr>
        <p:grpSpPr>
          <a:xfrm>
            <a:off x="7508157" y="1306484"/>
            <a:ext cx="352833" cy="352833"/>
            <a:chOff x="-26201650" y="3176075"/>
            <a:chExt cx="296175" cy="296175"/>
          </a:xfrm>
        </p:grpSpPr>
        <p:sp>
          <p:nvSpPr>
            <p:cNvPr id="5049" name="Google Shape;5049;p61"/>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1"/>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1" name="Google Shape;5051;p61"/>
          <p:cNvGrpSpPr/>
          <p:nvPr/>
        </p:nvGrpSpPr>
        <p:grpSpPr>
          <a:xfrm>
            <a:off x="7507680" y="1763705"/>
            <a:ext cx="353786" cy="351880"/>
            <a:chOff x="-26204800" y="3547050"/>
            <a:chExt cx="296975" cy="295375"/>
          </a:xfrm>
        </p:grpSpPr>
        <p:sp>
          <p:nvSpPr>
            <p:cNvPr id="5052" name="Google Shape;5052;p61"/>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1"/>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54" name="Google Shape;5054;p61"/>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55" name="Google Shape;5055;p61"/>
          <p:cNvGrpSpPr/>
          <p:nvPr/>
        </p:nvGrpSpPr>
        <p:grpSpPr>
          <a:xfrm>
            <a:off x="6178935" y="2693683"/>
            <a:ext cx="345328" cy="352833"/>
            <a:chOff x="-24353875" y="3147725"/>
            <a:chExt cx="289875" cy="296175"/>
          </a:xfrm>
        </p:grpSpPr>
        <p:sp>
          <p:nvSpPr>
            <p:cNvPr id="5056" name="Google Shape;5056;p61"/>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1"/>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8" name="Google Shape;5058;p61"/>
          <p:cNvGrpSpPr/>
          <p:nvPr/>
        </p:nvGrpSpPr>
        <p:grpSpPr>
          <a:xfrm>
            <a:off x="6186917" y="3173090"/>
            <a:ext cx="329365" cy="351910"/>
            <a:chOff x="-24344425" y="3519475"/>
            <a:chExt cx="276475" cy="295400"/>
          </a:xfrm>
        </p:grpSpPr>
        <p:sp>
          <p:nvSpPr>
            <p:cNvPr id="5059" name="Google Shape;5059;p61"/>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1"/>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61"/>
          <p:cNvGrpSpPr/>
          <p:nvPr/>
        </p:nvGrpSpPr>
        <p:grpSpPr>
          <a:xfrm>
            <a:off x="6176597" y="3625010"/>
            <a:ext cx="350004" cy="348128"/>
            <a:chOff x="-24353075" y="3891250"/>
            <a:chExt cx="293800" cy="292225"/>
          </a:xfrm>
        </p:grpSpPr>
        <p:sp>
          <p:nvSpPr>
            <p:cNvPr id="5062" name="Google Shape;5062;p61"/>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1"/>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61"/>
          <p:cNvGrpSpPr/>
          <p:nvPr/>
        </p:nvGrpSpPr>
        <p:grpSpPr>
          <a:xfrm>
            <a:off x="7960068" y="3173313"/>
            <a:ext cx="353757" cy="351463"/>
            <a:chOff x="-22845575" y="3504075"/>
            <a:chExt cx="296950" cy="295025"/>
          </a:xfrm>
        </p:grpSpPr>
        <p:sp>
          <p:nvSpPr>
            <p:cNvPr id="5065" name="Google Shape;5065;p61"/>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1"/>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7" name="Google Shape;5067;p61"/>
          <p:cNvGrpSpPr/>
          <p:nvPr/>
        </p:nvGrpSpPr>
        <p:grpSpPr>
          <a:xfrm>
            <a:off x="5753249" y="1306961"/>
            <a:ext cx="299344" cy="351880"/>
            <a:chOff x="-27691025" y="3175300"/>
            <a:chExt cx="251275" cy="295375"/>
          </a:xfrm>
        </p:grpSpPr>
        <p:sp>
          <p:nvSpPr>
            <p:cNvPr id="5068" name="Google Shape;5068;p61"/>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1"/>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1"/>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1"/>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2" name="Google Shape;5072;p61"/>
          <p:cNvGrpSpPr/>
          <p:nvPr/>
        </p:nvGrpSpPr>
        <p:grpSpPr>
          <a:xfrm>
            <a:off x="5725566" y="1825637"/>
            <a:ext cx="354710" cy="228015"/>
            <a:chOff x="-27721750" y="3598250"/>
            <a:chExt cx="297750" cy="191400"/>
          </a:xfrm>
        </p:grpSpPr>
        <p:sp>
          <p:nvSpPr>
            <p:cNvPr id="5073" name="Google Shape;5073;p61"/>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1"/>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5" name="Google Shape;5075;p61"/>
          <p:cNvGrpSpPr/>
          <p:nvPr/>
        </p:nvGrpSpPr>
        <p:grpSpPr>
          <a:xfrm>
            <a:off x="5726966" y="2219183"/>
            <a:ext cx="351910" cy="340980"/>
            <a:chOff x="-27719400" y="3925600"/>
            <a:chExt cx="295400" cy="286225"/>
          </a:xfrm>
        </p:grpSpPr>
        <p:sp>
          <p:nvSpPr>
            <p:cNvPr id="5076" name="Google Shape;5076;p61"/>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1"/>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61"/>
          <p:cNvGrpSpPr/>
          <p:nvPr/>
        </p:nvGrpSpPr>
        <p:grpSpPr>
          <a:xfrm>
            <a:off x="7948238" y="1306023"/>
            <a:ext cx="353757" cy="353757"/>
            <a:chOff x="-25834600" y="3176875"/>
            <a:chExt cx="296950" cy="296950"/>
          </a:xfrm>
        </p:grpSpPr>
        <p:sp>
          <p:nvSpPr>
            <p:cNvPr id="5079" name="Google Shape;5079;p61"/>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1"/>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1"/>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1"/>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1"/>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4" name="Google Shape;5084;p61"/>
          <p:cNvGrpSpPr/>
          <p:nvPr/>
        </p:nvGrpSpPr>
        <p:grpSpPr>
          <a:xfrm>
            <a:off x="7948238" y="1774024"/>
            <a:ext cx="353757" cy="331241"/>
            <a:chOff x="-25834600" y="3564375"/>
            <a:chExt cx="296950" cy="278050"/>
          </a:xfrm>
        </p:grpSpPr>
        <p:sp>
          <p:nvSpPr>
            <p:cNvPr id="5085" name="Google Shape;5085;p61"/>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1"/>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1"/>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1"/>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1"/>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1"/>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1"/>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1"/>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61"/>
          <p:cNvGrpSpPr/>
          <p:nvPr/>
        </p:nvGrpSpPr>
        <p:grpSpPr>
          <a:xfrm>
            <a:off x="7946362" y="2213376"/>
            <a:ext cx="357509" cy="352595"/>
            <a:chOff x="-25834600" y="3915850"/>
            <a:chExt cx="300100" cy="295975"/>
          </a:xfrm>
        </p:grpSpPr>
        <p:sp>
          <p:nvSpPr>
            <p:cNvPr id="5094" name="Google Shape;5094;p61"/>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1"/>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1"/>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7" name="Google Shape;5097;p61"/>
          <p:cNvGrpSpPr/>
          <p:nvPr/>
        </p:nvGrpSpPr>
        <p:grpSpPr>
          <a:xfrm>
            <a:off x="6681790" y="2694606"/>
            <a:ext cx="228968" cy="350987"/>
            <a:chOff x="-23930925" y="3149300"/>
            <a:chExt cx="192200" cy="294625"/>
          </a:xfrm>
        </p:grpSpPr>
        <p:sp>
          <p:nvSpPr>
            <p:cNvPr id="5098" name="Google Shape;5098;p61"/>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1"/>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1"/>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1"/>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2" name="Google Shape;5102;p61"/>
          <p:cNvGrpSpPr/>
          <p:nvPr/>
        </p:nvGrpSpPr>
        <p:grpSpPr>
          <a:xfrm>
            <a:off x="6638620" y="3173090"/>
            <a:ext cx="315307" cy="351910"/>
            <a:chOff x="-23962425" y="3519475"/>
            <a:chExt cx="264675" cy="295400"/>
          </a:xfrm>
        </p:grpSpPr>
        <p:sp>
          <p:nvSpPr>
            <p:cNvPr id="5103" name="Google Shape;5103;p61"/>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1"/>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5" name="Google Shape;5105;p61"/>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6" name="Google Shape;5106;p61"/>
          <p:cNvGrpSpPr/>
          <p:nvPr/>
        </p:nvGrpSpPr>
        <p:grpSpPr>
          <a:xfrm>
            <a:off x="8017295" y="3623134"/>
            <a:ext cx="239302" cy="351880"/>
            <a:chOff x="-22788075" y="3904625"/>
            <a:chExt cx="200875" cy="295375"/>
          </a:xfrm>
        </p:grpSpPr>
        <p:sp>
          <p:nvSpPr>
            <p:cNvPr id="5107" name="Google Shape;5107;p61"/>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1"/>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1"/>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1"/>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1" name="Google Shape;5111;p61"/>
          <p:cNvGrpSpPr/>
          <p:nvPr/>
        </p:nvGrpSpPr>
        <p:grpSpPr>
          <a:xfrm>
            <a:off x="6172593" y="1306499"/>
            <a:ext cx="354710" cy="352803"/>
            <a:chOff x="-27351575" y="3175300"/>
            <a:chExt cx="297750" cy="296150"/>
          </a:xfrm>
        </p:grpSpPr>
        <p:sp>
          <p:nvSpPr>
            <p:cNvPr id="5112" name="Google Shape;5112;p61"/>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1"/>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1"/>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1"/>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61"/>
          <p:cNvGrpSpPr/>
          <p:nvPr/>
        </p:nvGrpSpPr>
        <p:grpSpPr>
          <a:xfrm>
            <a:off x="6218402" y="1758809"/>
            <a:ext cx="269293" cy="353072"/>
            <a:chOff x="-27313750" y="3545275"/>
            <a:chExt cx="226050" cy="296375"/>
          </a:xfrm>
        </p:grpSpPr>
        <p:sp>
          <p:nvSpPr>
            <p:cNvPr id="5117" name="Google Shape;5117;p61"/>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1"/>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1"/>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0" name="Google Shape;5120;p61"/>
          <p:cNvGrpSpPr/>
          <p:nvPr/>
        </p:nvGrpSpPr>
        <p:grpSpPr>
          <a:xfrm>
            <a:off x="6172593" y="2211380"/>
            <a:ext cx="354710" cy="356586"/>
            <a:chOff x="-27351575" y="3915650"/>
            <a:chExt cx="297750" cy="299325"/>
          </a:xfrm>
        </p:grpSpPr>
        <p:sp>
          <p:nvSpPr>
            <p:cNvPr id="5121" name="Google Shape;5121;p61"/>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1"/>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3" name="Google Shape;5123;p61"/>
          <p:cNvGrpSpPr/>
          <p:nvPr/>
        </p:nvGrpSpPr>
        <p:grpSpPr>
          <a:xfrm>
            <a:off x="4860084" y="2693579"/>
            <a:ext cx="319060" cy="353042"/>
            <a:chOff x="-25445525" y="3175900"/>
            <a:chExt cx="267825" cy="296350"/>
          </a:xfrm>
        </p:grpSpPr>
        <p:sp>
          <p:nvSpPr>
            <p:cNvPr id="5124" name="Google Shape;5124;p61"/>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1"/>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1"/>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7" name="Google Shape;5127;p61"/>
          <p:cNvGrpSpPr/>
          <p:nvPr/>
        </p:nvGrpSpPr>
        <p:grpSpPr>
          <a:xfrm>
            <a:off x="4841797" y="3183902"/>
            <a:ext cx="355633" cy="330288"/>
            <a:chOff x="-25465200" y="3565175"/>
            <a:chExt cx="298525" cy="277250"/>
          </a:xfrm>
        </p:grpSpPr>
        <p:sp>
          <p:nvSpPr>
            <p:cNvPr id="5128" name="Google Shape;5128;p61"/>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1"/>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61"/>
          <p:cNvGrpSpPr/>
          <p:nvPr/>
        </p:nvGrpSpPr>
        <p:grpSpPr>
          <a:xfrm>
            <a:off x="4841336" y="3623432"/>
            <a:ext cx="356556" cy="351285"/>
            <a:chOff x="-25465200" y="3916150"/>
            <a:chExt cx="299300" cy="294875"/>
          </a:xfrm>
        </p:grpSpPr>
        <p:sp>
          <p:nvSpPr>
            <p:cNvPr id="5131" name="Google Shape;5131;p61"/>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1"/>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3" name="Google Shape;5133;p61"/>
          <p:cNvGrpSpPr/>
          <p:nvPr/>
        </p:nvGrpSpPr>
        <p:grpSpPr>
          <a:xfrm>
            <a:off x="7068775" y="2693698"/>
            <a:ext cx="351880" cy="352803"/>
            <a:chOff x="-23615075" y="3148525"/>
            <a:chExt cx="295375" cy="296150"/>
          </a:xfrm>
        </p:grpSpPr>
        <p:sp>
          <p:nvSpPr>
            <p:cNvPr id="5134" name="Google Shape;5134;p61"/>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1"/>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1"/>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1"/>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8" name="Google Shape;5138;p61"/>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9" name="Google Shape;5139;p61"/>
          <p:cNvGrpSpPr/>
          <p:nvPr/>
        </p:nvGrpSpPr>
        <p:grpSpPr>
          <a:xfrm>
            <a:off x="7068299" y="3632977"/>
            <a:ext cx="352833" cy="332194"/>
            <a:chOff x="-23615075" y="3906200"/>
            <a:chExt cx="296175" cy="278850"/>
          </a:xfrm>
        </p:grpSpPr>
        <p:sp>
          <p:nvSpPr>
            <p:cNvPr id="5140" name="Google Shape;5140;p61"/>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1"/>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1"/>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3" name="Google Shape;5143;p61"/>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4" name="Google Shape;5144;p61"/>
          <p:cNvGrpSpPr/>
          <p:nvPr/>
        </p:nvGrpSpPr>
        <p:grpSpPr>
          <a:xfrm>
            <a:off x="6617268" y="1306618"/>
            <a:ext cx="353757" cy="352565"/>
            <a:chOff x="-26980600" y="3175500"/>
            <a:chExt cx="296950" cy="295950"/>
          </a:xfrm>
        </p:grpSpPr>
        <p:sp>
          <p:nvSpPr>
            <p:cNvPr id="5145" name="Google Shape;5145;p61"/>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1"/>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1"/>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8" name="Google Shape;5148;p61"/>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9" name="Google Shape;5149;p61"/>
          <p:cNvGrpSpPr/>
          <p:nvPr/>
        </p:nvGrpSpPr>
        <p:grpSpPr>
          <a:xfrm>
            <a:off x="6617744" y="2245154"/>
            <a:ext cx="352803" cy="289039"/>
            <a:chOff x="-26981375" y="3951875"/>
            <a:chExt cx="296150" cy="242625"/>
          </a:xfrm>
        </p:grpSpPr>
        <p:sp>
          <p:nvSpPr>
            <p:cNvPr id="5150" name="Google Shape;5150;p61"/>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1"/>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1"/>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3" name="Google Shape;5153;p61"/>
          <p:cNvGrpSpPr/>
          <p:nvPr/>
        </p:nvGrpSpPr>
        <p:grpSpPr>
          <a:xfrm>
            <a:off x="5282787" y="2692745"/>
            <a:ext cx="351910" cy="354710"/>
            <a:chOff x="-25094250" y="3176075"/>
            <a:chExt cx="295400" cy="297750"/>
          </a:xfrm>
        </p:grpSpPr>
        <p:sp>
          <p:nvSpPr>
            <p:cNvPr id="5154" name="Google Shape;5154;p61"/>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1"/>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1"/>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61"/>
          <p:cNvGrpSpPr/>
          <p:nvPr/>
        </p:nvGrpSpPr>
        <p:grpSpPr>
          <a:xfrm>
            <a:off x="5282787" y="3173106"/>
            <a:ext cx="351910" cy="351880"/>
            <a:chOff x="-25094250" y="3547050"/>
            <a:chExt cx="295400" cy="295375"/>
          </a:xfrm>
        </p:grpSpPr>
        <p:sp>
          <p:nvSpPr>
            <p:cNvPr id="5158" name="Google Shape;5158;p61"/>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1"/>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1"/>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1"/>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1"/>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3" name="Google Shape;5163;p61"/>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4" name="Google Shape;5164;p61"/>
          <p:cNvGrpSpPr/>
          <p:nvPr/>
        </p:nvGrpSpPr>
        <p:grpSpPr>
          <a:xfrm>
            <a:off x="7514864" y="2693698"/>
            <a:ext cx="352803" cy="352803"/>
            <a:chOff x="-23245675" y="3148525"/>
            <a:chExt cx="296150" cy="296150"/>
          </a:xfrm>
        </p:grpSpPr>
        <p:sp>
          <p:nvSpPr>
            <p:cNvPr id="5165" name="Google Shape;5165;p61"/>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1"/>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1"/>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8" name="Google Shape;5168;p61"/>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9" name="Google Shape;5169;p61"/>
          <p:cNvGrpSpPr/>
          <p:nvPr/>
        </p:nvGrpSpPr>
        <p:grpSpPr>
          <a:xfrm>
            <a:off x="7515325" y="3622672"/>
            <a:ext cx="351880" cy="352803"/>
            <a:chOff x="-23244900" y="3888100"/>
            <a:chExt cx="295375" cy="296150"/>
          </a:xfrm>
        </p:grpSpPr>
        <p:sp>
          <p:nvSpPr>
            <p:cNvPr id="5170" name="Google Shape;5170;p61"/>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1"/>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1"/>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1"/>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1"/>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1"/>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1"/>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1"/>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1"/>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1"/>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1"/>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1" name="Google Shape;5181;p61"/>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1"/>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5183" name="Google Shape;5183;p61"/>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187"/>
        <p:cNvGrpSpPr/>
        <p:nvPr/>
      </p:nvGrpSpPr>
      <p:grpSpPr>
        <a:xfrm>
          <a:off x="0" y="0"/>
          <a:ext cx="0" cy="0"/>
          <a:chOff x="0" y="0"/>
          <a:chExt cx="0" cy="0"/>
        </a:xfrm>
      </p:grpSpPr>
      <p:sp>
        <p:nvSpPr>
          <p:cNvPr id="5188" name="Google Shape;5188;p62"/>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9" name="Google Shape;5189;p62"/>
          <p:cNvGrpSpPr/>
          <p:nvPr/>
        </p:nvGrpSpPr>
        <p:grpSpPr>
          <a:xfrm>
            <a:off x="832654" y="1819647"/>
            <a:ext cx="367261" cy="367261"/>
            <a:chOff x="-65145700" y="3727425"/>
            <a:chExt cx="317425" cy="317425"/>
          </a:xfrm>
        </p:grpSpPr>
        <p:sp>
          <p:nvSpPr>
            <p:cNvPr id="5190" name="Google Shape;5190;p62"/>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2"/>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62"/>
          <p:cNvGrpSpPr/>
          <p:nvPr/>
        </p:nvGrpSpPr>
        <p:grpSpPr>
          <a:xfrm>
            <a:off x="835851" y="2248561"/>
            <a:ext cx="360868" cy="367261"/>
            <a:chOff x="-65144125" y="4094450"/>
            <a:chExt cx="311900" cy="317425"/>
          </a:xfrm>
        </p:grpSpPr>
        <p:sp>
          <p:nvSpPr>
            <p:cNvPr id="5193" name="Google Shape;5193;p62"/>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2"/>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2"/>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6" name="Google Shape;5196;p62"/>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7" name="Google Shape;5197;p62"/>
          <p:cNvGrpSpPr/>
          <p:nvPr/>
        </p:nvGrpSpPr>
        <p:grpSpPr>
          <a:xfrm>
            <a:off x="3039420" y="1819256"/>
            <a:ext cx="370645" cy="368042"/>
            <a:chOff x="-63250675" y="3744075"/>
            <a:chExt cx="320350" cy="318100"/>
          </a:xfrm>
        </p:grpSpPr>
        <p:sp>
          <p:nvSpPr>
            <p:cNvPr id="5198" name="Google Shape;5198;p62"/>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2"/>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2"/>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1" name="Google Shape;5201;p62"/>
          <p:cNvGrpSpPr/>
          <p:nvPr/>
        </p:nvGrpSpPr>
        <p:grpSpPr>
          <a:xfrm>
            <a:off x="3041112" y="2248561"/>
            <a:ext cx="367261" cy="367261"/>
            <a:chOff x="-63250675" y="4110200"/>
            <a:chExt cx="317425" cy="317425"/>
          </a:xfrm>
        </p:grpSpPr>
        <p:sp>
          <p:nvSpPr>
            <p:cNvPr id="5202" name="Google Shape;5202;p62"/>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2"/>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2"/>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2"/>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2"/>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2"/>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2"/>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2"/>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2"/>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62"/>
          <p:cNvGrpSpPr/>
          <p:nvPr/>
        </p:nvGrpSpPr>
        <p:grpSpPr>
          <a:xfrm>
            <a:off x="1720159" y="2745656"/>
            <a:ext cx="359075" cy="358844"/>
            <a:chOff x="-61351725" y="3372400"/>
            <a:chExt cx="310350" cy="310150"/>
          </a:xfrm>
        </p:grpSpPr>
        <p:sp>
          <p:nvSpPr>
            <p:cNvPr id="5212" name="Google Shape;5212;p62"/>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2"/>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2"/>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5" name="Google Shape;5215;p62"/>
          <p:cNvGrpSpPr/>
          <p:nvPr/>
        </p:nvGrpSpPr>
        <p:grpSpPr>
          <a:xfrm>
            <a:off x="1716514" y="3208713"/>
            <a:ext cx="366364" cy="333534"/>
            <a:chOff x="-61354875" y="3751050"/>
            <a:chExt cx="316650" cy="288275"/>
          </a:xfrm>
        </p:grpSpPr>
        <p:sp>
          <p:nvSpPr>
            <p:cNvPr id="5216" name="Google Shape;5216;p62"/>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2"/>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2"/>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9" name="Google Shape;5219;p62"/>
          <p:cNvGrpSpPr/>
          <p:nvPr/>
        </p:nvGrpSpPr>
        <p:grpSpPr>
          <a:xfrm>
            <a:off x="1716514" y="3650352"/>
            <a:ext cx="366364" cy="367290"/>
            <a:chOff x="-61354875" y="4101525"/>
            <a:chExt cx="316650" cy="317450"/>
          </a:xfrm>
        </p:grpSpPr>
        <p:sp>
          <p:nvSpPr>
            <p:cNvPr id="5220" name="Google Shape;5220;p62"/>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2"/>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62"/>
          <p:cNvGrpSpPr/>
          <p:nvPr/>
        </p:nvGrpSpPr>
        <p:grpSpPr>
          <a:xfrm>
            <a:off x="3932949" y="2742228"/>
            <a:ext cx="368157" cy="365699"/>
            <a:chOff x="-59470075" y="3308975"/>
            <a:chExt cx="318200" cy="316075"/>
          </a:xfrm>
        </p:grpSpPr>
        <p:sp>
          <p:nvSpPr>
            <p:cNvPr id="5223" name="Google Shape;5223;p62"/>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2"/>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2"/>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2"/>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2"/>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2"/>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2"/>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2"/>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2"/>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2" name="Google Shape;5232;p62"/>
          <p:cNvGrpSpPr/>
          <p:nvPr/>
        </p:nvGrpSpPr>
        <p:grpSpPr>
          <a:xfrm>
            <a:off x="1278379" y="1377933"/>
            <a:ext cx="367261" cy="364686"/>
            <a:chOff x="-64781025" y="3361050"/>
            <a:chExt cx="317425" cy="315200"/>
          </a:xfrm>
        </p:grpSpPr>
        <p:sp>
          <p:nvSpPr>
            <p:cNvPr id="5233" name="Google Shape;5233;p62"/>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2"/>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2"/>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2"/>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7" name="Google Shape;5237;p62"/>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2"/>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2"/>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0" name="Google Shape;5240;p62"/>
          <p:cNvGrpSpPr/>
          <p:nvPr/>
        </p:nvGrpSpPr>
        <p:grpSpPr>
          <a:xfrm>
            <a:off x="3482779" y="1819372"/>
            <a:ext cx="382765" cy="367810"/>
            <a:chOff x="-62890750" y="3747425"/>
            <a:chExt cx="330825" cy="317900"/>
          </a:xfrm>
        </p:grpSpPr>
        <p:sp>
          <p:nvSpPr>
            <p:cNvPr id="5241" name="Google Shape;5241;p62"/>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2"/>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2"/>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2"/>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2"/>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2"/>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2"/>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2"/>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2"/>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2"/>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2"/>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2"/>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2"/>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2"/>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5" name="Google Shape;5255;p62"/>
          <p:cNvGrpSpPr/>
          <p:nvPr/>
        </p:nvGrpSpPr>
        <p:grpSpPr>
          <a:xfrm>
            <a:off x="3490531" y="2249009"/>
            <a:ext cx="367261" cy="366364"/>
            <a:chOff x="-62884425" y="4111775"/>
            <a:chExt cx="317425" cy="316650"/>
          </a:xfrm>
        </p:grpSpPr>
        <p:sp>
          <p:nvSpPr>
            <p:cNvPr id="5256" name="Google Shape;5256;p62"/>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2"/>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8" name="Google Shape;5258;p62"/>
          <p:cNvGrpSpPr/>
          <p:nvPr/>
        </p:nvGrpSpPr>
        <p:grpSpPr>
          <a:xfrm>
            <a:off x="2163165" y="2745078"/>
            <a:ext cx="365438" cy="360001"/>
            <a:chOff x="-60991775" y="3376900"/>
            <a:chExt cx="315850" cy="311150"/>
          </a:xfrm>
        </p:grpSpPr>
        <p:sp>
          <p:nvSpPr>
            <p:cNvPr id="5259" name="Google Shape;5259;p62"/>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2"/>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2"/>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2" name="Google Shape;5262;p62"/>
          <p:cNvGrpSpPr/>
          <p:nvPr/>
        </p:nvGrpSpPr>
        <p:grpSpPr>
          <a:xfrm>
            <a:off x="2162702" y="3195942"/>
            <a:ext cx="366364" cy="359075"/>
            <a:chOff x="-60988625" y="3740800"/>
            <a:chExt cx="316650" cy="310350"/>
          </a:xfrm>
        </p:grpSpPr>
        <p:sp>
          <p:nvSpPr>
            <p:cNvPr id="5263" name="Google Shape;5263;p62"/>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2"/>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2"/>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62"/>
          <p:cNvGrpSpPr/>
          <p:nvPr/>
        </p:nvGrpSpPr>
        <p:grpSpPr>
          <a:xfrm>
            <a:off x="2162702" y="3651393"/>
            <a:ext cx="366364" cy="365207"/>
            <a:chOff x="-60987850" y="4100950"/>
            <a:chExt cx="316650" cy="315650"/>
          </a:xfrm>
        </p:grpSpPr>
        <p:sp>
          <p:nvSpPr>
            <p:cNvPr id="5267" name="Google Shape;5267;p62"/>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2"/>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2"/>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2"/>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2"/>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62"/>
          <p:cNvGrpSpPr/>
          <p:nvPr/>
        </p:nvGrpSpPr>
        <p:grpSpPr>
          <a:xfrm>
            <a:off x="3932486" y="3196853"/>
            <a:ext cx="369083" cy="357253"/>
            <a:chOff x="-59447250" y="3706150"/>
            <a:chExt cx="319000" cy="308775"/>
          </a:xfrm>
        </p:grpSpPr>
        <p:sp>
          <p:nvSpPr>
            <p:cNvPr id="5273" name="Google Shape;5273;p62"/>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2"/>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2"/>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2"/>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7" name="Google Shape;5277;p62"/>
          <p:cNvGrpSpPr/>
          <p:nvPr/>
        </p:nvGrpSpPr>
        <p:grpSpPr>
          <a:xfrm>
            <a:off x="1721214" y="1378164"/>
            <a:ext cx="368186" cy="364224"/>
            <a:chOff x="-64406125" y="3362225"/>
            <a:chExt cx="318225" cy="314800"/>
          </a:xfrm>
        </p:grpSpPr>
        <p:sp>
          <p:nvSpPr>
            <p:cNvPr id="5278" name="Google Shape;5278;p62"/>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2"/>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0" name="Google Shape;5280;p62"/>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1" name="Google Shape;5281;p62"/>
          <p:cNvGrpSpPr/>
          <p:nvPr/>
        </p:nvGrpSpPr>
        <p:grpSpPr>
          <a:xfrm>
            <a:off x="1721677" y="2249009"/>
            <a:ext cx="367261" cy="366364"/>
            <a:chOff x="-64410850" y="4094450"/>
            <a:chExt cx="317425" cy="316650"/>
          </a:xfrm>
        </p:grpSpPr>
        <p:sp>
          <p:nvSpPr>
            <p:cNvPr id="5282" name="Google Shape;5282;p62"/>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2"/>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2"/>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5" name="Google Shape;5285;p62"/>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6" name="Google Shape;5286;p62"/>
          <p:cNvGrpSpPr/>
          <p:nvPr/>
        </p:nvGrpSpPr>
        <p:grpSpPr>
          <a:xfrm>
            <a:off x="3943225" y="1819083"/>
            <a:ext cx="365467" cy="368389"/>
            <a:chOff x="-62516625" y="3743175"/>
            <a:chExt cx="315875" cy="318400"/>
          </a:xfrm>
        </p:grpSpPr>
        <p:sp>
          <p:nvSpPr>
            <p:cNvPr id="5287" name="Google Shape;5287;p62"/>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2"/>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9" name="Google Shape;5289;p62"/>
          <p:cNvGrpSpPr/>
          <p:nvPr/>
        </p:nvGrpSpPr>
        <p:grpSpPr>
          <a:xfrm>
            <a:off x="3950065" y="2269054"/>
            <a:ext cx="351786" cy="326274"/>
            <a:chOff x="-62511900" y="4129100"/>
            <a:chExt cx="304050" cy="282000"/>
          </a:xfrm>
        </p:grpSpPr>
        <p:sp>
          <p:nvSpPr>
            <p:cNvPr id="5290" name="Google Shape;5290;p62"/>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2"/>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2"/>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2"/>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2"/>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62"/>
          <p:cNvGrpSpPr/>
          <p:nvPr/>
        </p:nvGrpSpPr>
        <p:grpSpPr>
          <a:xfrm>
            <a:off x="2628187" y="2741448"/>
            <a:ext cx="310770" cy="367261"/>
            <a:chOff x="-60597975" y="3367475"/>
            <a:chExt cx="268600" cy="317425"/>
          </a:xfrm>
        </p:grpSpPr>
        <p:sp>
          <p:nvSpPr>
            <p:cNvPr id="5296" name="Google Shape;5296;p62"/>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2"/>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2"/>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2"/>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2"/>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1" name="Google Shape;5301;p62"/>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2" name="Google Shape;5302;p62"/>
          <p:cNvGrpSpPr/>
          <p:nvPr/>
        </p:nvGrpSpPr>
        <p:grpSpPr>
          <a:xfrm>
            <a:off x="2600390" y="3702764"/>
            <a:ext cx="366364" cy="262465"/>
            <a:chOff x="-60621600" y="4145650"/>
            <a:chExt cx="316650" cy="226850"/>
          </a:xfrm>
        </p:grpSpPr>
        <p:sp>
          <p:nvSpPr>
            <p:cNvPr id="5303" name="Google Shape;5303;p62"/>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2"/>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2"/>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62"/>
          <p:cNvGrpSpPr/>
          <p:nvPr/>
        </p:nvGrpSpPr>
        <p:grpSpPr>
          <a:xfrm>
            <a:off x="3937042" y="3651263"/>
            <a:ext cx="359972" cy="365467"/>
            <a:chOff x="-59400775" y="4084200"/>
            <a:chExt cx="311125" cy="315875"/>
          </a:xfrm>
        </p:grpSpPr>
        <p:sp>
          <p:nvSpPr>
            <p:cNvPr id="5307" name="Google Shape;5307;p62"/>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2"/>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2"/>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2"/>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2"/>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2"/>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3" name="Google Shape;5313;p62"/>
          <p:cNvGrpSpPr/>
          <p:nvPr/>
        </p:nvGrpSpPr>
        <p:grpSpPr>
          <a:xfrm>
            <a:off x="2161136" y="1377094"/>
            <a:ext cx="365438" cy="366364"/>
            <a:chOff x="-64044600" y="3360375"/>
            <a:chExt cx="315850" cy="316650"/>
          </a:xfrm>
        </p:grpSpPr>
        <p:sp>
          <p:nvSpPr>
            <p:cNvPr id="5314" name="Google Shape;5314;p62"/>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2"/>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2"/>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7" name="Google Shape;5317;p62"/>
          <p:cNvGrpSpPr/>
          <p:nvPr/>
        </p:nvGrpSpPr>
        <p:grpSpPr>
          <a:xfrm>
            <a:off x="2187559" y="1819647"/>
            <a:ext cx="312592" cy="367261"/>
            <a:chOff x="-64022550" y="3727425"/>
            <a:chExt cx="270175" cy="317425"/>
          </a:xfrm>
        </p:grpSpPr>
        <p:sp>
          <p:nvSpPr>
            <p:cNvPr id="5318" name="Google Shape;5318;p62"/>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2"/>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2"/>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62"/>
          <p:cNvGrpSpPr/>
          <p:nvPr/>
        </p:nvGrpSpPr>
        <p:grpSpPr>
          <a:xfrm>
            <a:off x="2211697" y="2248547"/>
            <a:ext cx="264317" cy="367290"/>
            <a:chOff x="-64001300" y="4093650"/>
            <a:chExt cx="228450" cy="317450"/>
          </a:xfrm>
        </p:grpSpPr>
        <p:sp>
          <p:nvSpPr>
            <p:cNvPr id="5322" name="Google Shape;5322;p62"/>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2"/>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2"/>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2"/>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6" name="Google Shape;5326;p62"/>
          <p:cNvGrpSpPr/>
          <p:nvPr/>
        </p:nvGrpSpPr>
        <p:grpSpPr>
          <a:xfrm>
            <a:off x="830701" y="2741838"/>
            <a:ext cx="359972" cy="366480"/>
            <a:chOff x="-62148800" y="3377700"/>
            <a:chExt cx="311125" cy="316750"/>
          </a:xfrm>
        </p:grpSpPr>
        <p:sp>
          <p:nvSpPr>
            <p:cNvPr id="5327" name="Google Shape;5327;p62"/>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2"/>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9" name="Google Shape;5329;p62"/>
          <p:cNvGrpSpPr/>
          <p:nvPr/>
        </p:nvGrpSpPr>
        <p:grpSpPr>
          <a:xfrm>
            <a:off x="826608" y="3191835"/>
            <a:ext cx="368157" cy="367290"/>
            <a:chOff x="-62154300" y="3743950"/>
            <a:chExt cx="318200" cy="317450"/>
          </a:xfrm>
        </p:grpSpPr>
        <p:sp>
          <p:nvSpPr>
            <p:cNvPr id="5330" name="Google Shape;5330;p62"/>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2"/>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2" name="Google Shape;5332;p62"/>
          <p:cNvGrpSpPr/>
          <p:nvPr/>
        </p:nvGrpSpPr>
        <p:grpSpPr>
          <a:xfrm>
            <a:off x="826594" y="3650815"/>
            <a:ext cx="368186" cy="366364"/>
            <a:chOff x="-62151950" y="4111775"/>
            <a:chExt cx="318225" cy="316650"/>
          </a:xfrm>
        </p:grpSpPr>
        <p:sp>
          <p:nvSpPr>
            <p:cNvPr id="5333" name="Google Shape;5333;p62"/>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2"/>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2"/>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2"/>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7" name="Google Shape;5337;p62"/>
          <p:cNvGrpSpPr/>
          <p:nvPr/>
        </p:nvGrpSpPr>
        <p:grpSpPr>
          <a:xfrm>
            <a:off x="3045218" y="2741361"/>
            <a:ext cx="368157" cy="367434"/>
            <a:chOff x="-60254550" y="3367325"/>
            <a:chExt cx="318200" cy="317575"/>
          </a:xfrm>
        </p:grpSpPr>
        <p:sp>
          <p:nvSpPr>
            <p:cNvPr id="5338" name="Google Shape;5338;p62"/>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2"/>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2"/>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2"/>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2" name="Google Shape;5342;p62"/>
          <p:cNvGrpSpPr/>
          <p:nvPr/>
        </p:nvGrpSpPr>
        <p:grpSpPr>
          <a:xfrm>
            <a:off x="3046115" y="3192355"/>
            <a:ext cx="366364" cy="366248"/>
            <a:chOff x="-60255350" y="3733825"/>
            <a:chExt cx="316650" cy="316550"/>
          </a:xfrm>
        </p:grpSpPr>
        <p:sp>
          <p:nvSpPr>
            <p:cNvPr id="5343" name="Google Shape;5343;p62"/>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2"/>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2"/>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2"/>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2"/>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2"/>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2"/>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0" name="Google Shape;5350;p62"/>
          <p:cNvGrpSpPr/>
          <p:nvPr/>
        </p:nvGrpSpPr>
        <p:grpSpPr>
          <a:xfrm>
            <a:off x="3073912" y="3651263"/>
            <a:ext cx="310770" cy="365467"/>
            <a:chOff x="-60232500" y="4101525"/>
            <a:chExt cx="268600" cy="315875"/>
          </a:xfrm>
        </p:grpSpPr>
        <p:sp>
          <p:nvSpPr>
            <p:cNvPr id="5351" name="Google Shape;5351;p62"/>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2"/>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3" name="Google Shape;5353;p62"/>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4" name="Google Shape;5354;p62"/>
          <p:cNvGrpSpPr/>
          <p:nvPr/>
        </p:nvGrpSpPr>
        <p:grpSpPr>
          <a:xfrm>
            <a:off x="2606912" y="1377094"/>
            <a:ext cx="368186" cy="366364"/>
            <a:chOff x="-63679950" y="3360375"/>
            <a:chExt cx="318225" cy="316650"/>
          </a:xfrm>
        </p:grpSpPr>
        <p:sp>
          <p:nvSpPr>
            <p:cNvPr id="5355" name="Google Shape;5355;p62"/>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2"/>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2"/>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2"/>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9" name="Google Shape;5359;p62"/>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0" name="Google Shape;5360;p62"/>
          <p:cNvGrpSpPr/>
          <p:nvPr/>
        </p:nvGrpSpPr>
        <p:grpSpPr>
          <a:xfrm>
            <a:off x="2605539" y="2248431"/>
            <a:ext cx="370934" cy="367521"/>
            <a:chOff x="-63679950" y="4093450"/>
            <a:chExt cx="320600" cy="317650"/>
          </a:xfrm>
        </p:grpSpPr>
        <p:sp>
          <p:nvSpPr>
            <p:cNvPr id="5361" name="Google Shape;5361;p62"/>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2"/>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2"/>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4" name="Google Shape;5364;p62"/>
          <p:cNvGrpSpPr/>
          <p:nvPr/>
        </p:nvGrpSpPr>
        <p:grpSpPr>
          <a:xfrm>
            <a:off x="1265656" y="2741433"/>
            <a:ext cx="366364" cy="367290"/>
            <a:chOff x="-61784125" y="3377700"/>
            <a:chExt cx="316650" cy="317450"/>
          </a:xfrm>
        </p:grpSpPr>
        <p:sp>
          <p:nvSpPr>
            <p:cNvPr id="5365" name="Google Shape;5365;p62"/>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2"/>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2"/>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2"/>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2"/>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2"/>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2"/>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2" name="Google Shape;5372;p62"/>
          <p:cNvGrpSpPr/>
          <p:nvPr/>
        </p:nvGrpSpPr>
        <p:grpSpPr>
          <a:xfrm>
            <a:off x="1265656" y="3191835"/>
            <a:ext cx="366364" cy="367290"/>
            <a:chOff x="-61783350" y="3743950"/>
            <a:chExt cx="316650" cy="317450"/>
          </a:xfrm>
        </p:grpSpPr>
        <p:sp>
          <p:nvSpPr>
            <p:cNvPr id="5373" name="Google Shape;5373;p62"/>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2"/>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5" name="Google Shape;5375;p62"/>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2"/>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2"/>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8" name="Google Shape;5378;p62"/>
          <p:cNvGrpSpPr/>
          <p:nvPr/>
        </p:nvGrpSpPr>
        <p:grpSpPr>
          <a:xfrm>
            <a:off x="3487080" y="3651668"/>
            <a:ext cx="369112" cy="364657"/>
            <a:chOff x="-59869425" y="4102225"/>
            <a:chExt cx="319025" cy="315175"/>
          </a:xfrm>
        </p:grpSpPr>
        <p:sp>
          <p:nvSpPr>
            <p:cNvPr id="5379" name="Google Shape;5379;p62"/>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2"/>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2"/>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2"/>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3" name="Google Shape;5383;p62"/>
          <p:cNvGrpSpPr/>
          <p:nvPr/>
        </p:nvGrpSpPr>
        <p:grpSpPr>
          <a:xfrm>
            <a:off x="2605883" y="4120490"/>
            <a:ext cx="366364" cy="365467"/>
            <a:chOff x="-59029025" y="3711650"/>
            <a:chExt cx="316650" cy="315875"/>
          </a:xfrm>
        </p:grpSpPr>
        <p:sp>
          <p:nvSpPr>
            <p:cNvPr id="5384" name="Google Shape;5384;p62"/>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2"/>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2"/>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2"/>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2"/>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2"/>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2"/>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1" name="Google Shape;5391;p62"/>
          <p:cNvGrpSpPr/>
          <p:nvPr/>
        </p:nvGrpSpPr>
        <p:grpSpPr>
          <a:xfrm>
            <a:off x="4841373" y="1398014"/>
            <a:ext cx="351940" cy="348188"/>
            <a:chOff x="581525" y="3254850"/>
            <a:chExt cx="297750" cy="294575"/>
          </a:xfrm>
        </p:grpSpPr>
        <p:sp>
          <p:nvSpPr>
            <p:cNvPr id="5392" name="Google Shape;5392;p62"/>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2"/>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2"/>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5" name="Google Shape;5395;p62"/>
          <p:cNvGrpSpPr/>
          <p:nvPr/>
        </p:nvGrpSpPr>
        <p:grpSpPr>
          <a:xfrm>
            <a:off x="4840442" y="1836950"/>
            <a:ext cx="353802" cy="351497"/>
            <a:chOff x="580725" y="3617925"/>
            <a:chExt cx="299325" cy="297375"/>
          </a:xfrm>
        </p:grpSpPr>
        <p:sp>
          <p:nvSpPr>
            <p:cNvPr id="5396" name="Google Shape;5396;p62"/>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2"/>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2"/>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2"/>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2"/>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1" name="Google Shape;5401;p62"/>
          <p:cNvGrpSpPr/>
          <p:nvPr/>
        </p:nvGrpSpPr>
        <p:grpSpPr>
          <a:xfrm>
            <a:off x="4842304" y="2284140"/>
            <a:ext cx="350079" cy="350079"/>
            <a:chOff x="583100" y="3982600"/>
            <a:chExt cx="296175" cy="296175"/>
          </a:xfrm>
        </p:grpSpPr>
        <p:sp>
          <p:nvSpPr>
            <p:cNvPr id="5402" name="Google Shape;5402;p62"/>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2"/>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2"/>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2"/>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2"/>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2"/>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2"/>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9" name="Google Shape;5409;p62"/>
          <p:cNvGrpSpPr/>
          <p:nvPr/>
        </p:nvGrpSpPr>
        <p:grpSpPr>
          <a:xfrm>
            <a:off x="7074918" y="1397764"/>
            <a:ext cx="307231" cy="348690"/>
            <a:chOff x="2423775" y="3226875"/>
            <a:chExt cx="259925" cy="295000"/>
          </a:xfrm>
        </p:grpSpPr>
        <p:sp>
          <p:nvSpPr>
            <p:cNvPr id="5410" name="Google Shape;5410;p62"/>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2"/>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2"/>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3" name="Google Shape;5413;p62"/>
          <p:cNvGrpSpPr/>
          <p:nvPr/>
        </p:nvGrpSpPr>
        <p:grpSpPr>
          <a:xfrm>
            <a:off x="7052106" y="1839049"/>
            <a:ext cx="352857" cy="347301"/>
            <a:chOff x="2404875" y="3592725"/>
            <a:chExt cx="298525" cy="293825"/>
          </a:xfrm>
        </p:grpSpPr>
        <p:sp>
          <p:nvSpPr>
            <p:cNvPr id="5414" name="Google Shape;5414;p62"/>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2"/>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2"/>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7" name="Google Shape;5417;p62"/>
          <p:cNvGrpSpPr/>
          <p:nvPr/>
        </p:nvGrpSpPr>
        <p:grpSpPr>
          <a:xfrm>
            <a:off x="7053036" y="2284614"/>
            <a:ext cx="350995" cy="349133"/>
            <a:chOff x="2404875" y="3955825"/>
            <a:chExt cx="296950" cy="295375"/>
          </a:xfrm>
        </p:grpSpPr>
        <p:sp>
          <p:nvSpPr>
            <p:cNvPr id="5418" name="Google Shape;5418;p62"/>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2"/>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2"/>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2"/>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2" name="Google Shape;5422;p62"/>
          <p:cNvGrpSpPr/>
          <p:nvPr/>
        </p:nvGrpSpPr>
        <p:grpSpPr>
          <a:xfrm>
            <a:off x="5747016" y="2748808"/>
            <a:ext cx="349163" cy="350079"/>
            <a:chOff x="4263650" y="3235150"/>
            <a:chExt cx="295400" cy="296175"/>
          </a:xfrm>
        </p:grpSpPr>
        <p:sp>
          <p:nvSpPr>
            <p:cNvPr id="5423" name="Google Shape;5423;p62"/>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2"/>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2"/>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2"/>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2"/>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8" name="Google Shape;5428;p62"/>
          <p:cNvGrpSpPr/>
          <p:nvPr/>
        </p:nvGrpSpPr>
        <p:grpSpPr>
          <a:xfrm>
            <a:off x="5744696" y="3207969"/>
            <a:ext cx="353802" cy="327739"/>
            <a:chOff x="4266025" y="3609275"/>
            <a:chExt cx="299325" cy="277275"/>
          </a:xfrm>
        </p:grpSpPr>
        <p:sp>
          <p:nvSpPr>
            <p:cNvPr id="5429" name="Google Shape;5429;p62"/>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2"/>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1" name="Google Shape;5431;p62"/>
          <p:cNvGrpSpPr/>
          <p:nvPr/>
        </p:nvGrpSpPr>
        <p:grpSpPr>
          <a:xfrm>
            <a:off x="5745154" y="3673356"/>
            <a:ext cx="352886" cy="349133"/>
            <a:chOff x="4263650" y="3963700"/>
            <a:chExt cx="298550" cy="295375"/>
          </a:xfrm>
        </p:grpSpPr>
        <p:sp>
          <p:nvSpPr>
            <p:cNvPr id="5432" name="Google Shape;5432;p62"/>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2"/>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2"/>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2"/>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2"/>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2"/>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2"/>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62"/>
          <p:cNvGrpSpPr/>
          <p:nvPr/>
        </p:nvGrpSpPr>
        <p:grpSpPr>
          <a:xfrm>
            <a:off x="8023491" y="2748809"/>
            <a:ext cx="226264" cy="350079"/>
            <a:chOff x="6164975" y="3211525"/>
            <a:chExt cx="191425" cy="296175"/>
          </a:xfrm>
        </p:grpSpPr>
        <p:sp>
          <p:nvSpPr>
            <p:cNvPr id="5440" name="Google Shape;5440;p62"/>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2"/>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2"/>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2"/>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2"/>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2"/>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2"/>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7" name="Google Shape;5447;p62"/>
          <p:cNvGrpSpPr/>
          <p:nvPr/>
        </p:nvGrpSpPr>
        <p:grpSpPr>
          <a:xfrm>
            <a:off x="5285528" y="1397084"/>
            <a:ext cx="352886" cy="350049"/>
            <a:chOff x="946175" y="3253275"/>
            <a:chExt cx="298550" cy="296150"/>
          </a:xfrm>
        </p:grpSpPr>
        <p:sp>
          <p:nvSpPr>
            <p:cNvPr id="5448" name="Google Shape;5448;p62"/>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2"/>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2"/>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2"/>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2"/>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62"/>
          <p:cNvGrpSpPr/>
          <p:nvPr/>
        </p:nvGrpSpPr>
        <p:grpSpPr>
          <a:xfrm>
            <a:off x="5286459" y="1839048"/>
            <a:ext cx="351024" cy="347301"/>
            <a:chOff x="946175" y="3619500"/>
            <a:chExt cx="296975" cy="293825"/>
          </a:xfrm>
        </p:grpSpPr>
        <p:sp>
          <p:nvSpPr>
            <p:cNvPr id="5454" name="Google Shape;5454;p62"/>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2"/>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2"/>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2"/>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2"/>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2"/>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0" name="Google Shape;5460;p62"/>
          <p:cNvGrpSpPr/>
          <p:nvPr/>
        </p:nvGrpSpPr>
        <p:grpSpPr>
          <a:xfrm>
            <a:off x="5286001" y="2283682"/>
            <a:ext cx="351940" cy="350995"/>
            <a:chOff x="944600" y="3981825"/>
            <a:chExt cx="297750" cy="296950"/>
          </a:xfrm>
        </p:grpSpPr>
        <p:sp>
          <p:nvSpPr>
            <p:cNvPr id="5461" name="Google Shape;5461;p62"/>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2"/>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2"/>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2"/>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5" name="Google Shape;5465;p62"/>
          <p:cNvGrpSpPr/>
          <p:nvPr/>
        </p:nvGrpSpPr>
        <p:grpSpPr>
          <a:xfrm>
            <a:off x="7502937" y="1397542"/>
            <a:ext cx="350079" cy="349133"/>
            <a:chOff x="2768750" y="3227275"/>
            <a:chExt cx="296175" cy="295375"/>
          </a:xfrm>
        </p:grpSpPr>
        <p:sp>
          <p:nvSpPr>
            <p:cNvPr id="5466" name="Google Shape;5466;p62"/>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2"/>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2"/>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2"/>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2"/>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2"/>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2"/>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2"/>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4" name="Google Shape;5474;p62"/>
          <p:cNvGrpSpPr/>
          <p:nvPr/>
        </p:nvGrpSpPr>
        <p:grpSpPr>
          <a:xfrm>
            <a:off x="7523888" y="1838414"/>
            <a:ext cx="308177" cy="348572"/>
            <a:chOff x="2786075" y="3591800"/>
            <a:chExt cx="260725" cy="294900"/>
          </a:xfrm>
        </p:grpSpPr>
        <p:sp>
          <p:nvSpPr>
            <p:cNvPr id="5475" name="Google Shape;5475;p62"/>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2"/>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2"/>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2"/>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2"/>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62"/>
          <p:cNvGrpSpPr/>
          <p:nvPr/>
        </p:nvGrpSpPr>
        <p:grpSpPr>
          <a:xfrm>
            <a:off x="7564387" y="2284141"/>
            <a:ext cx="227180" cy="350079"/>
            <a:chOff x="2819150" y="3955025"/>
            <a:chExt cx="192200" cy="296175"/>
          </a:xfrm>
        </p:grpSpPr>
        <p:sp>
          <p:nvSpPr>
            <p:cNvPr id="5481" name="Google Shape;5481;p62"/>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2"/>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2"/>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2"/>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5" name="Google Shape;5485;p62"/>
          <p:cNvGrpSpPr/>
          <p:nvPr/>
        </p:nvGrpSpPr>
        <p:grpSpPr>
          <a:xfrm>
            <a:off x="6188160" y="2749739"/>
            <a:ext cx="349133" cy="348217"/>
            <a:chOff x="4629125" y="3235150"/>
            <a:chExt cx="295375" cy="294600"/>
          </a:xfrm>
        </p:grpSpPr>
        <p:sp>
          <p:nvSpPr>
            <p:cNvPr id="5486" name="Google Shape;5486;p62"/>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2"/>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2"/>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2"/>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2"/>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1" name="Google Shape;5491;p62"/>
          <p:cNvGrpSpPr/>
          <p:nvPr/>
        </p:nvGrpSpPr>
        <p:grpSpPr>
          <a:xfrm>
            <a:off x="6188145" y="3197272"/>
            <a:ext cx="349163" cy="349133"/>
            <a:chOff x="4628325" y="3599825"/>
            <a:chExt cx="295400" cy="295375"/>
          </a:xfrm>
        </p:grpSpPr>
        <p:sp>
          <p:nvSpPr>
            <p:cNvPr id="5492" name="Google Shape;5492;p62"/>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2"/>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2"/>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2"/>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2"/>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2"/>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2"/>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2"/>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2"/>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2"/>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2"/>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2"/>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4" name="Google Shape;5504;p62"/>
          <p:cNvGrpSpPr/>
          <p:nvPr/>
        </p:nvGrpSpPr>
        <p:grpSpPr>
          <a:xfrm>
            <a:off x="6209096" y="3672883"/>
            <a:ext cx="307261" cy="350079"/>
            <a:chOff x="4645650" y="3962900"/>
            <a:chExt cx="259950" cy="296175"/>
          </a:xfrm>
        </p:grpSpPr>
        <p:sp>
          <p:nvSpPr>
            <p:cNvPr id="5505" name="Google Shape;5505;p62"/>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2"/>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2"/>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2"/>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2"/>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2"/>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1" name="Google Shape;5511;p62"/>
          <p:cNvGrpSpPr/>
          <p:nvPr/>
        </p:nvGrpSpPr>
        <p:grpSpPr>
          <a:xfrm>
            <a:off x="7962056" y="3197745"/>
            <a:ext cx="349133" cy="348188"/>
            <a:chOff x="6143725" y="3582500"/>
            <a:chExt cx="295375" cy="294575"/>
          </a:xfrm>
        </p:grpSpPr>
        <p:sp>
          <p:nvSpPr>
            <p:cNvPr id="5512" name="Google Shape;5512;p62"/>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2"/>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2"/>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2"/>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2"/>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2"/>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2"/>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62"/>
          <p:cNvGrpSpPr/>
          <p:nvPr/>
        </p:nvGrpSpPr>
        <p:grpSpPr>
          <a:xfrm>
            <a:off x="5730883" y="1397084"/>
            <a:ext cx="350995" cy="350049"/>
            <a:chOff x="1310075" y="3253275"/>
            <a:chExt cx="296950" cy="296150"/>
          </a:xfrm>
        </p:grpSpPr>
        <p:sp>
          <p:nvSpPr>
            <p:cNvPr id="5520" name="Google Shape;5520;p62"/>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2"/>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2"/>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3" name="Google Shape;5523;p62"/>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4" name="Google Shape;5524;p62"/>
          <p:cNvGrpSpPr/>
          <p:nvPr/>
        </p:nvGrpSpPr>
        <p:grpSpPr>
          <a:xfrm>
            <a:off x="5730410" y="2283343"/>
            <a:ext cx="351941" cy="351675"/>
            <a:chOff x="1310075" y="3980250"/>
            <a:chExt cx="297750" cy="297525"/>
          </a:xfrm>
        </p:grpSpPr>
        <p:sp>
          <p:nvSpPr>
            <p:cNvPr id="5525" name="Google Shape;5525;p62"/>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2"/>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2"/>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2"/>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9" name="Google Shape;5529;p62"/>
          <p:cNvGrpSpPr/>
          <p:nvPr/>
        </p:nvGrpSpPr>
        <p:grpSpPr>
          <a:xfrm>
            <a:off x="7995198" y="1397542"/>
            <a:ext cx="266305" cy="349133"/>
            <a:chOff x="3167275" y="3227275"/>
            <a:chExt cx="225300" cy="295375"/>
          </a:xfrm>
        </p:grpSpPr>
        <p:sp>
          <p:nvSpPr>
            <p:cNvPr id="5530" name="Google Shape;5530;p62"/>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2"/>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2"/>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2"/>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2"/>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5" name="Google Shape;5535;p62"/>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6" name="Google Shape;5536;p62"/>
          <p:cNvGrpSpPr/>
          <p:nvPr/>
        </p:nvGrpSpPr>
        <p:grpSpPr>
          <a:xfrm>
            <a:off x="7952380" y="2284599"/>
            <a:ext cx="351940" cy="349163"/>
            <a:chOff x="3133425" y="3955025"/>
            <a:chExt cx="297750" cy="295400"/>
          </a:xfrm>
        </p:grpSpPr>
        <p:sp>
          <p:nvSpPr>
            <p:cNvPr id="5537" name="Google Shape;5537;p62"/>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2"/>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2"/>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0" name="Google Shape;5540;p62"/>
          <p:cNvGrpSpPr/>
          <p:nvPr/>
        </p:nvGrpSpPr>
        <p:grpSpPr>
          <a:xfrm>
            <a:off x="6632554" y="2748187"/>
            <a:ext cx="350079" cy="351320"/>
            <a:chOff x="4991425" y="3234750"/>
            <a:chExt cx="296175" cy="297225"/>
          </a:xfrm>
        </p:grpSpPr>
        <p:sp>
          <p:nvSpPr>
            <p:cNvPr id="5541" name="Google Shape;5541;p62"/>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2"/>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2"/>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2"/>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2"/>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2"/>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7" name="Google Shape;5547;p62"/>
          <p:cNvGrpSpPr/>
          <p:nvPr/>
        </p:nvGrpSpPr>
        <p:grpSpPr>
          <a:xfrm>
            <a:off x="6632554" y="3217750"/>
            <a:ext cx="350079" cy="308177"/>
            <a:chOff x="4991425" y="3617150"/>
            <a:chExt cx="296175" cy="260725"/>
          </a:xfrm>
        </p:grpSpPr>
        <p:sp>
          <p:nvSpPr>
            <p:cNvPr id="5548" name="Google Shape;5548;p62"/>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2"/>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2"/>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2"/>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2"/>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2"/>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2"/>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62"/>
          <p:cNvGrpSpPr/>
          <p:nvPr/>
        </p:nvGrpSpPr>
        <p:grpSpPr>
          <a:xfrm>
            <a:off x="6709827" y="3673341"/>
            <a:ext cx="195532" cy="349163"/>
            <a:chOff x="5056800" y="3962900"/>
            <a:chExt cx="165425" cy="295400"/>
          </a:xfrm>
        </p:grpSpPr>
        <p:sp>
          <p:nvSpPr>
            <p:cNvPr id="5556" name="Google Shape;5556;p62"/>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2"/>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2"/>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9" name="Google Shape;5559;p62"/>
          <p:cNvGrpSpPr/>
          <p:nvPr/>
        </p:nvGrpSpPr>
        <p:grpSpPr>
          <a:xfrm>
            <a:off x="7961125" y="3673357"/>
            <a:ext cx="350995" cy="349133"/>
            <a:chOff x="6168925" y="3936925"/>
            <a:chExt cx="296950" cy="295375"/>
          </a:xfrm>
        </p:grpSpPr>
        <p:sp>
          <p:nvSpPr>
            <p:cNvPr id="5560" name="Google Shape;5560;p62"/>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2"/>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2"/>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2"/>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2"/>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2"/>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6" name="Google Shape;5566;p62"/>
          <p:cNvGrpSpPr/>
          <p:nvPr/>
        </p:nvGrpSpPr>
        <p:grpSpPr>
          <a:xfrm>
            <a:off x="6174844" y="1390429"/>
            <a:ext cx="348188" cy="349133"/>
            <a:chOff x="1674750" y="3254050"/>
            <a:chExt cx="294575" cy="295375"/>
          </a:xfrm>
        </p:grpSpPr>
        <p:sp>
          <p:nvSpPr>
            <p:cNvPr id="5567" name="Google Shape;5567;p62"/>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2"/>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2"/>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0" name="Google Shape;5570;p62"/>
          <p:cNvGrpSpPr/>
          <p:nvPr/>
        </p:nvGrpSpPr>
        <p:grpSpPr>
          <a:xfrm>
            <a:off x="6189239" y="1838132"/>
            <a:ext cx="319347" cy="349133"/>
            <a:chOff x="1687350" y="3618725"/>
            <a:chExt cx="270175" cy="295375"/>
          </a:xfrm>
        </p:grpSpPr>
        <p:sp>
          <p:nvSpPr>
            <p:cNvPr id="5571" name="Google Shape;5571;p62"/>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2"/>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2"/>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4" name="Google Shape;5574;p62"/>
          <p:cNvGrpSpPr/>
          <p:nvPr/>
        </p:nvGrpSpPr>
        <p:grpSpPr>
          <a:xfrm>
            <a:off x="6172942" y="2284613"/>
            <a:ext cx="351940" cy="349133"/>
            <a:chOff x="1672375" y="3982600"/>
            <a:chExt cx="297750" cy="295375"/>
          </a:xfrm>
        </p:grpSpPr>
        <p:sp>
          <p:nvSpPr>
            <p:cNvPr id="5575" name="Google Shape;5575;p62"/>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2"/>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2"/>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8" name="Google Shape;5578;p62"/>
          <p:cNvGrpSpPr/>
          <p:nvPr/>
        </p:nvGrpSpPr>
        <p:grpSpPr>
          <a:xfrm>
            <a:off x="4864934" y="2748808"/>
            <a:ext cx="350079" cy="350079"/>
            <a:chOff x="3497300" y="3227275"/>
            <a:chExt cx="296175" cy="296175"/>
          </a:xfrm>
        </p:grpSpPr>
        <p:sp>
          <p:nvSpPr>
            <p:cNvPr id="5579" name="Google Shape;5579;p62"/>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2"/>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2"/>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2"/>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2"/>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2"/>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2"/>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2"/>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7" name="Google Shape;5587;p62"/>
          <p:cNvGrpSpPr/>
          <p:nvPr/>
        </p:nvGrpSpPr>
        <p:grpSpPr>
          <a:xfrm>
            <a:off x="4865407" y="3198203"/>
            <a:ext cx="349133" cy="347272"/>
            <a:chOff x="3497300" y="3591950"/>
            <a:chExt cx="295375" cy="293800"/>
          </a:xfrm>
        </p:grpSpPr>
        <p:sp>
          <p:nvSpPr>
            <p:cNvPr id="5588" name="Google Shape;5588;p62"/>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2"/>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2"/>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2"/>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2"/>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2"/>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2"/>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2"/>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6" name="Google Shape;5596;p62"/>
          <p:cNvGrpSpPr/>
          <p:nvPr/>
        </p:nvGrpSpPr>
        <p:grpSpPr>
          <a:xfrm>
            <a:off x="4865407" y="3673341"/>
            <a:ext cx="349133" cy="349163"/>
            <a:chOff x="3497300" y="3955025"/>
            <a:chExt cx="295375" cy="295400"/>
          </a:xfrm>
        </p:grpSpPr>
        <p:sp>
          <p:nvSpPr>
            <p:cNvPr id="5597" name="Google Shape;5597;p62"/>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2"/>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2"/>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62"/>
          <p:cNvGrpSpPr/>
          <p:nvPr/>
        </p:nvGrpSpPr>
        <p:grpSpPr>
          <a:xfrm>
            <a:off x="7089979" y="2749532"/>
            <a:ext cx="327739" cy="348631"/>
            <a:chOff x="5364750" y="3235150"/>
            <a:chExt cx="277275" cy="294950"/>
          </a:xfrm>
        </p:grpSpPr>
        <p:sp>
          <p:nvSpPr>
            <p:cNvPr id="5601" name="Google Shape;5601;p62"/>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2"/>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2"/>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2"/>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2"/>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2"/>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2"/>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2"/>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9" name="Google Shape;5609;p62"/>
          <p:cNvGrpSpPr/>
          <p:nvPr/>
        </p:nvGrpSpPr>
        <p:grpSpPr>
          <a:xfrm>
            <a:off x="7078337" y="3195868"/>
            <a:ext cx="351024" cy="351941"/>
            <a:chOff x="5355300" y="3598250"/>
            <a:chExt cx="296975" cy="297750"/>
          </a:xfrm>
        </p:grpSpPr>
        <p:sp>
          <p:nvSpPr>
            <p:cNvPr id="5610" name="Google Shape;5610;p62"/>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2"/>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2"/>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2"/>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2"/>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2"/>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2"/>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2"/>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8" name="Google Shape;5618;p62"/>
          <p:cNvGrpSpPr/>
          <p:nvPr/>
        </p:nvGrpSpPr>
        <p:grpSpPr>
          <a:xfrm>
            <a:off x="7082533" y="3734790"/>
            <a:ext cx="342632" cy="226264"/>
            <a:chOff x="5358450" y="4015675"/>
            <a:chExt cx="289875" cy="191425"/>
          </a:xfrm>
        </p:grpSpPr>
        <p:sp>
          <p:nvSpPr>
            <p:cNvPr id="5619" name="Google Shape;5619;p62"/>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2"/>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2"/>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2"/>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3" name="Google Shape;5623;p62"/>
          <p:cNvGrpSpPr/>
          <p:nvPr/>
        </p:nvGrpSpPr>
        <p:grpSpPr>
          <a:xfrm>
            <a:off x="6209015" y="4117322"/>
            <a:ext cx="351024" cy="325464"/>
            <a:chOff x="6543825" y="3202075"/>
            <a:chExt cx="296975" cy="275350"/>
          </a:xfrm>
        </p:grpSpPr>
        <p:sp>
          <p:nvSpPr>
            <p:cNvPr id="5624" name="Google Shape;5624;p62"/>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2"/>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2"/>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2"/>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2"/>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2"/>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2"/>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1" name="Google Shape;5631;p62"/>
          <p:cNvGrpSpPr/>
          <p:nvPr/>
        </p:nvGrpSpPr>
        <p:grpSpPr>
          <a:xfrm>
            <a:off x="6615996" y="1397069"/>
            <a:ext cx="350079" cy="350079"/>
            <a:chOff x="2037825" y="3254050"/>
            <a:chExt cx="296175" cy="296175"/>
          </a:xfrm>
        </p:grpSpPr>
        <p:sp>
          <p:nvSpPr>
            <p:cNvPr id="5632" name="Google Shape;5632;p62"/>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2"/>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2"/>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2"/>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2"/>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2"/>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8" name="Google Shape;5638;p62"/>
          <p:cNvGrpSpPr/>
          <p:nvPr/>
        </p:nvGrpSpPr>
        <p:grpSpPr>
          <a:xfrm>
            <a:off x="6614135" y="1838236"/>
            <a:ext cx="353802" cy="348926"/>
            <a:chOff x="2034675" y="3617925"/>
            <a:chExt cx="299325" cy="295200"/>
          </a:xfrm>
        </p:grpSpPr>
        <p:sp>
          <p:nvSpPr>
            <p:cNvPr id="5639" name="Google Shape;5639;p62"/>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2"/>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2"/>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2"/>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2"/>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62"/>
          <p:cNvGrpSpPr/>
          <p:nvPr/>
        </p:nvGrpSpPr>
        <p:grpSpPr>
          <a:xfrm>
            <a:off x="6615996" y="2284613"/>
            <a:ext cx="350079" cy="349133"/>
            <a:chOff x="2037825" y="3981825"/>
            <a:chExt cx="296175" cy="295375"/>
          </a:xfrm>
        </p:grpSpPr>
        <p:sp>
          <p:nvSpPr>
            <p:cNvPr id="5645" name="Google Shape;5645;p62"/>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2"/>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2"/>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8" name="Google Shape;5648;p62"/>
          <p:cNvGrpSpPr/>
          <p:nvPr/>
        </p:nvGrpSpPr>
        <p:grpSpPr>
          <a:xfrm>
            <a:off x="5301014" y="2780929"/>
            <a:ext cx="350079" cy="285837"/>
            <a:chOff x="3860400" y="3254050"/>
            <a:chExt cx="296175" cy="241825"/>
          </a:xfrm>
        </p:grpSpPr>
        <p:sp>
          <p:nvSpPr>
            <p:cNvPr id="5649" name="Google Shape;5649;p62"/>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2"/>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2"/>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2"/>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2"/>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2"/>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2"/>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6" name="Google Shape;5656;p62"/>
          <p:cNvGrpSpPr/>
          <p:nvPr/>
        </p:nvGrpSpPr>
        <p:grpSpPr>
          <a:xfrm>
            <a:off x="5300541" y="3196800"/>
            <a:ext cx="351024" cy="350079"/>
            <a:chOff x="3859600" y="3591950"/>
            <a:chExt cx="296975" cy="296175"/>
          </a:xfrm>
        </p:grpSpPr>
        <p:sp>
          <p:nvSpPr>
            <p:cNvPr id="5657" name="Google Shape;5657;p62"/>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2"/>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2"/>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62"/>
          <p:cNvGrpSpPr/>
          <p:nvPr/>
        </p:nvGrpSpPr>
        <p:grpSpPr>
          <a:xfrm>
            <a:off x="5301014" y="3672883"/>
            <a:ext cx="350079" cy="350079"/>
            <a:chOff x="3860400" y="3955025"/>
            <a:chExt cx="296175" cy="296175"/>
          </a:xfrm>
        </p:grpSpPr>
        <p:sp>
          <p:nvSpPr>
            <p:cNvPr id="5661" name="Google Shape;5661;p62"/>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2"/>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2"/>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2"/>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2"/>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6" name="Google Shape;5666;p62"/>
          <p:cNvGrpSpPr/>
          <p:nvPr/>
        </p:nvGrpSpPr>
        <p:grpSpPr>
          <a:xfrm>
            <a:off x="7516230" y="2749281"/>
            <a:ext cx="355664" cy="349133"/>
            <a:chOff x="5716825" y="3235950"/>
            <a:chExt cx="300900" cy="295375"/>
          </a:xfrm>
        </p:grpSpPr>
        <p:sp>
          <p:nvSpPr>
            <p:cNvPr id="5667" name="Google Shape;5667;p62"/>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2"/>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2"/>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2"/>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1" name="Google Shape;5671;p62"/>
          <p:cNvGrpSpPr/>
          <p:nvPr/>
        </p:nvGrpSpPr>
        <p:grpSpPr>
          <a:xfrm>
            <a:off x="7529261" y="3207969"/>
            <a:ext cx="329601" cy="327739"/>
            <a:chOff x="5727850" y="3609275"/>
            <a:chExt cx="278850" cy="277275"/>
          </a:xfrm>
        </p:grpSpPr>
        <p:sp>
          <p:nvSpPr>
            <p:cNvPr id="5672" name="Google Shape;5672;p62"/>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2"/>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2"/>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2"/>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2"/>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7" name="Google Shape;5677;p62"/>
          <p:cNvGrpSpPr/>
          <p:nvPr/>
        </p:nvGrpSpPr>
        <p:grpSpPr>
          <a:xfrm>
            <a:off x="7540446" y="3673356"/>
            <a:ext cx="307231" cy="349133"/>
            <a:chOff x="5736525" y="3963700"/>
            <a:chExt cx="259925" cy="295375"/>
          </a:xfrm>
        </p:grpSpPr>
        <p:sp>
          <p:nvSpPr>
            <p:cNvPr id="5678" name="Google Shape;5678;p62"/>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2"/>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2"/>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2"/>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2"/>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2"/>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2"/>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5" name="Google Shape;5685;p62"/>
          <p:cNvGrpSpPr/>
          <p:nvPr/>
        </p:nvGrpSpPr>
        <p:grpSpPr>
          <a:xfrm>
            <a:off x="6632026" y="4122683"/>
            <a:ext cx="351024" cy="350079"/>
            <a:chOff x="6553275" y="3604550"/>
            <a:chExt cx="296975" cy="296175"/>
          </a:xfrm>
        </p:grpSpPr>
        <p:sp>
          <p:nvSpPr>
            <p:cNvPr id="5686" name="Google Shape;5686;p62"/>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2"/>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2"/>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2"/>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2"/>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2"/>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2" name="Google Shape;5692;p62"/>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5693" name="Google Shape;5693;p62"/>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697"/>
        <p:cNvGrpSpPr/>
        <p:nvPr/>
      </p:nvGrpSpPr>
      <p:grpSpPr>
        <a:xfrm>
          <a:off x="0" y="0"/>
          <a:ext cx="0" cy="0"/>
          <a:chOff x="0" y="0"/>
          <a:chExt cx="0" cy="0"/>
        </a:xfrm>
      </p:grpSpPr>
      <p:grpSp>
        <p:nvGrpSpPr>
          <p:cNvPr id="5698" name="Google Shape;5698;p63"/>
          <p:cNvGrpSpPr/>
          <p:nvPr/>
        </p:nvGrpSpPr>
        <p:grpSpPr>
          <a:xfrm>
            <a:off x="859032" y="1380546"/>
            <a:ext cx="294401" cy="353645"/>
            <a:chOff x="-35814600" y="3202075"/>
            <a:chExt cx="242625" cy="291450"/>
          </a:xfrm>
        </p:grpSpPr>
        <p:sp>
          <p:nvSpPr>
            <p:cNvPr id="5699" name="Google Shape;5699;p63"/>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3"/>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3"/>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3"/>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3"/>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3"/>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3"/>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63"/>
          <p:cNvGrpSpPr/>
          <p:nvPr/>
        </p:nvGrpSpPr>
        <p:grpSpPr>
          <a:xfrm>
            <a:off x="829410" y="1821466"/>
            <a:ext cx="353645" cy="353888"/>
            <a:chOff x="-35839800" y="3561025"/>
            <a:chExt cx="291450" cy="291650"/>
          </a:xfrm>
        </p:grpSpPr>
        <p:sp>
          <p:nvSpPr>
            <p:cNvPr id="5707" name="Google Shape;5707;p63"/>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3"/>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3"/>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3"/>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3"/>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3"/>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3"/>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4" name="Google Shape;5714;p63"/>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15" name="Google Shape;5715;p63"/>
          <p:cNvGrpSpPr/>
          <p:nvPr/>
        </p:nvGrpSpPr>
        <p:grpSpPr>
          <a:xfrm>
            <a:off x="3066955" y="1380546"/>
            <a:ext cx="353645" cy="353645"/>
            <a:chOff x="-34003850" y="3227275"/>
            <a:chExt cx="291450" cy="291450"/>
          </a:xfrm>
        </p:grpSpPr>
        <p:sp>
          <p:nvSpPr>
            <p:cNvPr id="5716" name="Google Shape;5716;p63"/>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3"/>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3"/>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3"/>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3"/>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1" name="Google Shape;5721;p63"/>
          <p:cNvGrpSpPr/>
          <p:nvPr/>
        </p:nvGrpSpPr>
        <p:grpSpPr>
          <a:xfrm>
            <a:off x="3066485" y="1821238"/>
            <a:ext cx="354586" cy="354343"/>
            <a:chOff x="-34004625" y="3585850"/>
            <a:chExt cx="292225" cy="292025"/>
          </a:xfrm>
        </p:grpSpPr>
        <p:sp>
          <p:nvSpPr>
            <p:cNvPr id="5722" name="Google Shape;5722;p63"/>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3"/>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3"/>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3"/>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3"/>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7" name="Google Shape;5727;p63"/>
          <p:cNvGrpSpPr/>
          <p:nvPr/>
        </p:nvGrpSpPr>
        <p:grpSpPr>
          <a:xfrm>
            <a:off x="3066000" y="2256439"/>
            <a:ext cx="355557" cy="354616"/>
            <a:chOff x="-34005425" y="3945575"/>
            <a:chExt cx="293025" cy="292250"/>
          </a:xfrm>
        </p:grpSpPr>
        <p:sp>
          <p:nvSpPr>
            <p:cNvPr id="5728" name="Google Shape;5728;p63"/>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3"/>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3"/>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1" name="Google Shape;5731;p63"/>
          <p:cNvGrpSpPr/>
          <p:nvPr/>
        </p:nvGrpSpPr>
        <p:grpSpPr>
          <a:xfrm>
            <a:off x="1713099" y="2729615"/>
            <a:ext cx="358408" cy="355557"/>
            <a:chOff x="-32174975" y="3192625"/>
            <a:chExt cx="295375" cy="293025"/>
          </a:xfrm>
        </p:grpSpPr>
        <p:sp>
          <p:nvSpPr>
            <p:cNvPr id="5732" name="Google Shape;5732;p63"/>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3"/>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3"/>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3"/>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6" name="Google Shape;5736;p63"/>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3"/>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8" name="Google Shape;5738;p63"/>
          <p:cNvGrpSpPr/>
          <p:nvPr/>
        </p:nvGrpSpPr>
        <p:grpSpPr>
          <a:xfrm>
            <a:off x="3952249" y="2730570"/>
            <a:ext cx="354586" cy="353645"/>
            <a:chOff x="-30345325" y="3184750"/>
            <a:chExt cx="292225" cy="291450"/>
          </a:xfrm>
        </p:grpSpPr>
        <p:sp>
          <p:nvSpPr>
            <p:cNvPr id="5739" name="Google Shape;5739;p63"/>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3"/>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3"/>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3"/>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3"/>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4" name="Google Shape;5744;p63"/>
          <p:cNvGrpSpPr/>
          <p:nvPr/>
        </p:nvGrpSpPr>
        <p:grpSpPr>
          <a:xfrm>
            <a:off x="1277001" y="1380546"/>
            <a:ext cx="353645" cy="353645"/>
            <a:chOff x="-35481425" y="3202075"/>
            <a:chExt cx="291450" cy="291450"/>
          </a:xfrm>
        </p:grpSpPr>
        <p:sp>
          <p:nvSpPr>
            <p:cNvPr id="5745" name="Google Shape;5745;p63"/>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3"/>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3"/>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3"/>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3"/>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3"/>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3"/>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2" name="Google Shape;5752;p63"/>
          <p:cNvGrpSpPr/>
          <p:nvPr/>
        </p:nvGrpSpPr>
        <p:grpSpPr>
          <a:xfrm>
            <a:off x="1276531" y="1822072"/>
            <a:ext cx="354586" cy="352675"/>
            <a:chOff x="-35482200" y="3561225"/>
            <a:chExt cx="292225" cy="290650"/>
          </a:xfrm>
        </p:grpSpPr>
        <p:sp>
          <p:nvSpPr>
            <p:cNvPr id="5753" name="Google Shape;5753;p63"/>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3"/>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3"/>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6" name="Google Shape;5756;p63"/>
          <p:cNvGrpSpPr/>
          <p:nvPr/>
        </p:nvGrpSpPr>
        <p:grpSpPr>
          <a:xfrm>
            <a:off x="1277001" y="2256940"/>
            <a:ext cx="353645" cy="353615"/>
            <a:chOff x="-35481425" y="3919600"/>
            <a:chExt cx="291450" cy="291425"/>
          </a:xfrm>
        </p:grpSpPr>
        <p:sp>
          <p:nvSpPr>
            <p:cNvPr id="5757" name="Google Shape;5757;p63"/>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3"/>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3"/>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3"/>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3"/>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3"/>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3"/>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3"/>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63"/>
          <p:cNvGrpSpPr/>
          <p:nvPr/>
        </p:nvGrpSpPr>
        <p:grpSpPr>
          <a:xfrm>
            <a:off x="3512636" y="1381031"/>
            <a:ext cx="357468" cy="352675"/>
            <a:chOff x="-33645475" y="3228075"/>
            <a:chExt cx="294600" cy="290650"/>
          </a:xfrm>
        </p:grpSpPr>
        <p:sp>
          <p:nvSpPr>
            <p:cNvPr id="5766" name="Google Shape;5766;p63"/>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3"/>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3"/>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3"/>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3"/>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3"/>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3"/>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3" name="Google Shape;5773;p63"/>
          <p:cNvGrpSpPr/>
          <p:nvPr/>
        </p:nvGrpSpPr>
        <p:grpSpPr>
          <a:xfrm>
            <a:off x="3513606" y="1821116"/>
            <a:ext cx="355526" cy="354586"/>
            <a:chOff x="-33646250" y="3586425"/>
            <a:chExt cx="293000" cy="292225"/>
          </a:xfrm>
        </p:grpSpPr>
        <p:sp>
          <p:nvSpPr>
            <p:cNvPr id="5774" name="Google Shape;5774;p63"/>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3"/>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63"/>
          <p:cNvGrpSpPr/>
          <p:nvPr/>
        </p:nvGrpSpPr>
        <p:grpSpPr>
          <a:xfrm>
            <a:off x="3514076" y="2255969"/>
            <a:ext cx="354586" cy="355557"/>
            <a:chOff x="-33645475" y="3944800"/>
            <a:chExt cx="292225" cy="293025"/>
          </a:xfrm>
        </p:grpSpPr>
        <p:sp>
          <p:nvSpPr>
            <p:cNvPr id="5777" name="Google Shape;5777;p63"/>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3"/>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3"/>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3"/>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3"/>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3"/>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3"/>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3"/>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3"/>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3"/>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7" name="Google Shape;5787;p63"/>
          <p:cNvGrpSpPr/>
          <p:nvPr/>
        </p:nvGrpSpPr>
        <p:grpSpPr>
          <a:xfrm>
            <a:off x="2167295" y="2729706"/>
            <a:ext cx="352675" cy="355375"/>
            <a:chOff x="-31809525" y="3192625"/>
            <a:chExt cx="290650" cy="292875"/>
          </a:xfrm>
        </p:grpSpPr>
        <p:sp>
          <p:nvSpPr>
            <p:cNvPr id="5788" name="Google Shape;5788;p63"/>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3"/>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3"/>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3"/>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2" name="Google Shape;5792;p63"/>
          <p:cNvGrpSpPr/>
          <p:nvPr/>
        </p:nvGrpSpPr>
        <p:grpSpPr>
          <a:xfrm>
            <a:off x="2166810" y="3200258"/>
            <a:ext cx="353645" cy="355557"/>
            <a:chOff x="-31811100" y="3550975"/>
            <a:chExt cx="291450" cy="293025"/>
          </a:xfrm>
        </p:grpSpPr>
        <p:sp>
          <p:nvSpPr>
            <p:cNvPr id="5793" name="Google Shape;5793;p63"/>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3"/>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3"/>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3"/>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3"/>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3"/>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3"/>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0" name="Google Shape;5800;p63"/>
          <p:cNvGrpSpPr/>
          <p:nvPr/>
        </p:nvGrpSpPr>
        <p:grpSpPr>
          <a:xfrm>
            <a:off x="2160606" y="3664562"/>
            <a:ext cx="366052" cy="356831"/>
            <a:chOff x="-31817400" y="3910025"/>
            <a:chExt cx="301675" cy="294075"/>
          </a:xfrm>
        </p:grpSpPr>
        <p:sp>
          <p:nvSpPr>
            <p:cNvPr id="5801" name="Google Shape;5801;p63"/>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3"/>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3"/>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4" name="Google Shape;5804;p63"/>
          <p:cNvGrpSpPr/>
          <p:nvPr/>
        </p:nvGrpSpPr>
        <p:grpSpPr>
          <a:xfrm>
            <a:off x="3952234" y="3200743"/>
            <a:ext cx="354616" cy="354586"/>
            <a:chOff x="-30354000" y="3569100"/>
            <a:chExt cx="292250" cy="292225"/>
          </a:xfrm>
        </p:grpSpPr>
        <p:sp>
          <p:nvSpPr>
            <p:cNvPr id="5805" name="Google Shape;5805;p63"/>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3"/>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3"/>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3"/>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3"/>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3"/>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1" name="Google Shape;5811;p63"/>
          <p:cNvGrpSpPr/>
          <p:nvPr/>
        </p:nvGrpSpPr>
        <p:grpSpPr>
          <a:xfrm>
            <a:off x="1730812" y="1380546"/>
            <a:ext cx="342148" cy="353645"/>
            <a:chOff x="-35118325" y="3202075"/>
            <a:chExt cx="281975" cy="291450"/>
          </a:xfrm>
        </p:grpSpPr>
        <p:sp>
          <p:nvSpPr>
            <p:cNvPr id="5812" name="Google Shape;5812;p63"/>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3"/>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3"/>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3"/>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6" name="Google Shape;5816;p63"/>
          <p:cNvGrpSpPr/>
          <p:nvPr/>
        </p:nvGrpSpPr>
        <p:grpSpPr>
          <a:xfrm>
            <a:off x="1724593" y="1821799"/>
            <a:ext cx="354586" cy="353221"/>
            <a:chOff x="-35123050" y="3561225"/>
            <a:chExt cx="292225" cy="291100"/>
          </a:xfrm>
        </p:grpSpPr>
        <p:sp>
          <p:nvSpPr>
            <p:cNvPr id="5817" name="Google Shape;5817;p63"/>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3"/>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9" name="Google Shape;5819;p63"/>
          <p:cNvGrpSpPr/>
          <p:nvPr/>
        </p:nvGrpSpPr>
        <p:grpSpPr>
          <a:xfrm>
            <a:off x="1766652" y="2256940"/>
            <a:ext cx="270467" cy="353615"/>
            <a:chOff x="-35089175" y="3919600"/>
            <a:chExt cx="222900" cy="291425"/>
          </a:xfrm>
        </p:grpSpPr>
        <p:sp>
          <p:nvSpPr>
            <p:cNvPr id="5820" name="Google Shape;5820;p63"/>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3"/>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2" name="Google Shape;5822;p63"/>
          <p:cNvGrpSpPr/>
          <p:nvPr/>
        </p:nvGrpSpPr>
        <p:grpSpPr>
          <a:xfrm>
            <a:off x="3963648" y="1380303"/>
            <a:ext cx="336445" cy="354131"/>
            <a:chOff x="-33277650" y="3226875"/>
            <a:chExt cx="277275" cy="291850"/>
          </a:xfrm>
        </p:grpSpPr>
        <p:sp>
          <p:nvSpPr>
            <p:cNvPr id="5823" name="Google Shape;5823;p63"/>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3"/>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3"/>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3"/>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3"/>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3"/>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3"/>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0" name="Google Shape;5830;p63"/>
          <p:cNvGrpSpPr/>
          <p:nvPr/>
        </p:nvGrpSpPr>
        <p:grpSpPr>
          <a:xfrm>
            <a:off x="3955048" y="1821587"/>
            <a:ext cx="353645" cy="353645"/>
            <a:chOff x="-33286325" y="3586425"/>
            <a:chExt cx="291450" cy="291450"/>
          </a:xfrm>
        </p:grpSpPr>
        <p:sp>
          <p:nvSpPr>
            <p:cNvPr id="5831" name="Google Shape;5831;p63"/>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3"/>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3"/>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3"/>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3"/>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6" name="Google Shape;5836;p63"/>
          <p:cNvGrpSpPr/>
          <p:nvPr/>
        </p:nvGrpSpPr>
        <p:grpSpPr>
          <a:xfrm>
            <a:off x="3955048" y="2255969"/>
            <a:ext cx="353645" cy="355557"/>
            <a:chOff x="-33286325" y="3944800"/>
            <a:chExt cx="291450" cy="293025"/>
          </a:xfrm>
        </p:grpSpPr>
        <p:sp>
          <p:nvSpPr>
            <p:cNvPr id="5837" name="Google Shape;5837;p63"/>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3"/>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3"/>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3"/>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1" name="Google Shape;5841;p63"/>
          <p:cNvGrpSpPr/>
          <p:nvPr/>
        </p:nvGrpSpPr>
        <p:grpSpPr>
          <a:xfrm>
            <a:off x="2613445" y="2729129"/>
            <a:ext cx="353645" cy="356527"/>
            <a:chOff x="-31452725" y="3191825"/>
            <a:chExt cx="291450" cy="293825"/>
          </a:xfrm>
        </p:grpSpPr>
        <p:sp>
          <p:nvSpPr>
            <p:cNvPr id="5842" name="Google Shape;5842;p63"/>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3"/>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3"/>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3"/>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6" name="Google Shape;5846;p63"/>
          <p:cNvGrpSpPr/>
          <p:nvPr/>
        </p:nvGrpSpPr>
        <p:grpSpPr>
          <a:xfrm>
            <a:off x="2612975" y="3200744"/>
            <a:ext cx="354586" cy="354586"/>
            <a:chOff x="-31452725" y="3551775"/>
            <a:chExt cx="292225" cy="292225"/>
          </a:xfrm>
        </p:grpSpPr>
        <p:sp>
          <p:nvSpPr>
            <p:cNvPr id="5847" name="Google Shape;5847;p63"/>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3"/>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3"/>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3"/>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1" name="Google Shape;5851;p63"/>
          <p:cNvGrpSpPr/>
          <p:nvPr/>
        </p:nvGrpSpPr>
        <p:grpSpPr>
          <a:xfrm>
            <a:off x="2611534" y="3664729"/>
            <a:ext cx="357468" cy="356497"/>
            <a:chOff x="-31455100" y="3909350"/>
            <a:chExt cx="294600" cy="293800"/>
          </a:xfrm>
        </p:grpSpPr>
        <p:sp>
          <p:nvSpPr>
            <p:cNvPr id="5852" name="Google Shape;5852;p63"/>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3"/>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4" name="Google Shape;5854;p63"/>
          <p:cNvGrpSpPr/>
          <p:nvPr/>
        </p:nvGrpSpPr>
        <p:grpSpPr>
          <a:xfrm>
            <a:off x="3952719" y="3665684"/>
            <a:ext cx="353645" cy="354586"/>
            <a:chOff x="-30345325" y="3918800"/>
            <a:chExt cx="291450" cy="292225"/>
          </a:xfrm>
        </p:grpSpPr>
        <p:sp>
          <p:nvSpPr>
            <p:cNvPr id="5855" name="Google Shape;5855;p63"/>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3"/>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3"/>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3"/>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3"/>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0" name="Google Shape;5860;p63"/>
          <p:cNvGrpSpPr/>
          <p:nvPr/>
        </p:nvGrpSpPr>
        <p:grpSpPr>
          <a:xfrm>
            <a:off x="2172184" y="1821587"/>
            <a:ext cx="353645" cy="353645"/>
            <a:chOff x="-34763900" y="3561225"/>
            <a:chExt cx="291450" cy="291450"/>
          </a:xfrm>
        </p:grpSpPr>
        <p:sp>
          <p:nvSpPr>
            <p:cNvPr id="5861" name="Google Shape;5861;p63"/>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3"/>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3"/>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4" name="Google Shape;5864;p63"/>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5" name="Google Shape;5865;p63"/>
          <p:cNvGrpSpPr/>
          <p:nvPr/>
        </p:nvGrpSpPr>
        <p:grpSpPr>
          <a:xfrm>
            <a:off x="827081" y="2730099"/>
            <a:ext cx="354586" cy="354586"/>
            <a:chOff x="-32927950" y="3227275"/>
            <a:chExt cx="292225" cy="292225"/>
          </a:xfrm>
        </p:grpSpPr>
        <p:sp>
          <p:nvSpPr>
            <p:cNvPr id="5866" name="Google Shape;5866;p63"/>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3"/>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3"/>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3"/>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3"/>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1" name="Google Shape;5871;p63"/>
          <p:cNvGrpSpPr/>
          <p:nvPr/>
        </p:nvGrpSpPr>
        <p:grpSpPr>
          <a:xfrm>
            <a:off x="826596" y="3201213"/>
            <a:ext cx="355557" cy="353645"/>
            <a:chOff x="-32927950" y="3586425"/>
            <a:chExt cx="293025" cy="291450"/>
          </a:xfrm>
        </p:grpSpPr>
        <p:sp>
          <p:nvSpPr>
            <p:cNvPr id="5872" name="Google Shape;5872;p63"/>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3"/>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3"/>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3"/>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3"/>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7" name="Google Shape;5877;p63"/>
          <p:cNvGrpSpPr/>
          <p:nvPr/>
        </p:nvGrpSpPr>
        <p:grpSpPr>
          <a:xfrm>
            <a:off x="827081" y="3665198"/>
            <a:ext cx="354586" cy="355557"/>
            <a:chOff x="-32927950" y="3944800"/>
            <a:chExt cx="292225" cy="293025"/>
          </a:xfrm>
        </p:grpSpPr>
        <p:sp>
          <p:nvSpPr>
            <p:cNvPr id="5878" name="Google Shape;5878;p63"/>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3"/>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3"/>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3"/>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3"/>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3"/>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3"/>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3"/>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3"/>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63"/>
          <p:cNvGrpSpPr/>
          <p:nvPr/>
        </p:nvGrpSpPr>
        <p:grpSpPr>
          <a:xfrm>
            <a:off x="3055873" y="2730449"/>
            <a:ext cx="354586" cy="353888"/>
            <a:chOff x="-31094350" y="3194000"/>
            <a:chExt cx="292225" cy="291650"/>
          </a:xfrm>
        </p:grpSpPr>
        <p:sp>
          <p:nvSpPr>
            <p:cNvPr id="5888" name="Google Shape;5888;p63"/>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3"/>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3"/>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3"/>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3"/>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3"/>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3"/>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3"/>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6" name="Google Shape;5896;p63"/>
          <p:cNvGrpSpPr/>
          <p:nvPr/>
        </p:nvGrpSpPr>
        <p:grpSpPr>
          <a:xfrm>
            <a:off x="3056343" y="3200941"/>
            <a:ext cx="353645" cy="354191"/>
            <a:chOff x="-31093575" y="3552550"/>
            <a:chExt cx="291450" cy="291900"/>
          </a:xfrm>
        </p:grpSpPr>
        <p:sp>
          <p:nvSpPr>
            <p:cNvPr id="5897" name="Google Shape;5897;p63"/>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3"/>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3"/>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3"/>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1" name="Google Shape;5901;p63"/>
          <p:cNvGrpSpPr/>
          <p:nvPr/>
        </p:nvGrpSpPr>
        <p:grpSpPr>
          <a:xfrm>
            <a:off x="2182711" y="1380546"/>
            <a:ext cx="332593" cy="353645"/>
            <a:chOff x="-34755225" y="3202075"/>
            <a:chExt cx="274100" cy="291450"/>
          </a:xfrm>
        </p:grpSpPr>
        <p:sp>
          <p:nvSpPr>
            <p:cNvPr id="5902" name="Google Shape;5902;p63"/>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3"/>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3"/>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3"/>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3"/>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3"/>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3"/>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9" name="Google Shape;5909;p63"/>
          <p:cNvGrpSpPr/>
          <p:nvPr/>
        </p:nvGrpSpPr>
        <p:grpSpPr>
          <a:xfrm>
            <a:off x="3056343" y="3666169"/>
            <a:ext cx="353645" cy="353615"/>
            <a:chOff x="-31093575" y="3911725"/>
            <a:chExt cx="291450" cy="291425"/>
          </a:xfrm>
        </p:grpSpPr>
        <p:sp>
          <p:nvSpPr>
            <p:cNvPr id="5910" name="Google Shape;5910;p63"/>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3"/>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63"/>
          <p:cNvGrpSpPr/>
          <p:nvPr/>
        </p:nvGrpSpPr>
        <p:grpSpPr>
          <a:xfrm>
            <a:off x="2165773" y="4123136"/>
            <a:ext cx="356497" cy="354586"/>
            <a:chOff x="-29946000" y="3183175"/>
            <a:chExt cx="293800" cy="292225"/>
          </a:xfrm>
        </p:grpSpPr>
        <p:sp>
          <p:nvSpPr>
            <p:cNvPr id="5913" name="Google Shape;5913;p63"/>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3"/>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3"/>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3"/>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3"/>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3"/>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63"/>
          <p:cNvGrpSpPr/>
          <p:nvPr/>
        </p:nvGrpSpPr>
        <p:grpSpPr>
          <a:xfrm>
            <a:off x="2610305" y="1380289"/>
            <a:ext cx="358408" cy="354161"/>
            <a:chOff x="-34408675" y="3202075"/>
            <a:chExt cx="295375" cy="291875"/>
          </a:xfrm>
        </p:grpSpPr>
        <p:sp>
          <p:nvSpPr>
            <p:cNvPr id="5920" name="Google Shape;5920;p63"/>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3"/>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3"/>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3"/>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4" name="Google Shape;5924;p63"/>
          <p:cNvGrpSpPr/>
          <p:nvPr/>
        </p:nvGrpSpPr>
        <p:grpSpPr>
          <a:xfrm>
            <a:off x="2612216" y="1820283"/>
            <a:ext cx="354586" cy="356254"/>
            <a:chOff x="-34405525" y="3558075"/>
            <a:chExt cx="292225" cy="293600"/>
          </a:xfrm>
        </p:grpSpPr>
        <p:sp>
          <p:nvSpPr>
            <p:cNvPr id="5925" name="Google Shape;5925;p63"/>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3"/>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3"/>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8" name="Google Shape;5928;p63"/>
          <p:cNvGrpSpPr/>
          <p:nvPr/>
        </p:nvGrpSpPr>
        <p:grpSpPr>
          <a:xfrm>
            <a:off x="2611730" y="2256940"/>
            <a:ext cx="355557" cy="353615"/>
            <a:chOff x="-34406325" y="3919600"/>
            <a:chExt cx="293025" cy="291425"/>
          </a:xfrm>
        </p:grpSpPr>
        <p:sp>
          <p:nvSpPr>
            <p:cNvPr id="5929" name="Google Shape;5929;p63"/>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3"/>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3"/>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3"/>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3"/>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3"/>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3"/>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6" name="Google Shape;5936;p63"/>
          <p:cNvGrpSpPr/>
          <p:nvPr/>
        </p:nvGrpSpPr>
        <p:grpSpPr>
          <a:xfrm>
            <a:off x="1275628" y="2736303"/>
            <a:ext cx="353645" cy="342179"/>
            <a:chOff x="-32568800" y="3232000"/>
            <a:chExt cx="291450" cy="282000"/>
          </a:xfrm>
        </p:grpSpPr>
        <p:sp>
          <p:nvSpPr>
            <p:cNvPr id="5937" name="Google Shape;5937;p63"/>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3"/>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63"/>
          <p:cNvGrpSpPr/>
          <p:nvPr/>
        </p:nvGrpSpPr>
        <p:grpSpPr>
          <a:xfrm>
            <a:off x="1275158" y="3201213"/>
            <a:ext cx="354586" cy="353645"/>
            <a:chOff x="-32569575" y="3586425"/>
            <a:chExt cx="292225" cy="291450"/>
          </a:xfrm>
        </p:grpSpPr>
        <p:sp>
          <p:nvSpPr>
            <p:cNvPr id="5940" name="Google Shape;5940;p63"/>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3"/>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2" name="Google Shape;5942;p63"/>
          <p:cNvGrpSpPr/>
          <p:nvPr/>
        </p:nvGrpSpPr>
        <p:grpSpPr>
          <a:xfrm>
            <a:off x="1266073" y="3665805"/>
            <a:ext cx="372756" cy="354343"/>
            <a:chOff x="-32576675" y="3944600"/>
            <a:chExt cx="307200" cy="292025"/>
          </a:xfrm>
        </p:grpSpPr>
        <p:sp>
          <p:nvSpPr>
            <p:cNvPr id="5943" name="Google Shape;5943;p63"/>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3"/>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5" name="Google Shape;5945;p63"/>
          <p:cNvGrpSpPr/>
          <p:nvPr/>
        </p:nvGrpSpPr>
        <p:grpSpPr>
          <a:xfrm>
            <a:off x="3511040" y="2730100"/>
            <a:ext cx="354586" cy="354586"/>
            <a:chOff x="-30735200" y="3192625"/>
            <a:chExt cx="292225" cy="292225"/>
          </a:xfrm>
        </p:grpSpPr>
        <p:sp>
          <p:nvSpPr>
            <p:cNvPr id="5946" name="Google Shape;5946;p63"/>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3"/>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3"/>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3"/>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3"/>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3"/>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3"/>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3" name="Google Shape;5953;p63"/>
          <p:cNvGrpSpPr/>
          <p:nvPr/>
        </p:nvGrpSpPr>
        <p:grpSpPr>
          <a:xfrm>
            <a:off x="3511040" y="3201532"/>
            <a:ext cx="354586" cy="353008"/>
            <a:chOff x="-30735200" y="3552550"/>
            <a:chExt cx="292225" cy="290925"/>
          </a:xfrm>
        </p:grpSpPr>
        <p:sp>
          <p:nvSpPr>
            <p:cNvPr id="5954" name="Google Shape;5954;p63"/>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3"/>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6" name="Google Shape;5956;p63"/>
          <p:cNvGrpSpPr/>
          <p:nvPr/>
        </p:nvGrpSpPr>
        <p:grpSpPr>
          <a:xfrm>
            <a:off x="3511040" y="3666154"/>
            <a:ext cx="354586" cy="353645"/>
            <a:chOff x="-30735200" y="3910925"/>
            <a:chExt cx="292225" cy="291450"/>
          </a:xfrm>
        </p:grpSpPr>
        <p:sp>
          <p:nvSpPr>
            <p:cNvPr id="5957" name="Google Shape;5957;p63"/>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3"/>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9" name="Google Shape;5959;p63"/>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0" name="Google Shape;5960;p63"/>
          <p:cNvGrpSpPr/>
          <p:nvPr/>
        </p:nvGrpSpPr>
        <p:grpSpPr>
          <a:xfrm>
            <a:off x="4864547" y="1375808"/>
            <a:ext cx="358971" cy="359224"/>
            <a:chOff x="-57956275" y="3197925"/>
            <a:chExt cx="319000" cy="319225"/>
          </a:xfrm>
        </p:grpSpPr>
        <p:sp>
          <p:nvSpPr>
            <p:cNvPr id="5961" name="Google Shape;5961;p63"/>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3"/>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3"/>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3"/>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3"/>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3"/>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3"/>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8" name="Google Shape;5968;p63"/>
          <p:cNvGrpSpPr/>
          <p:nvPr/>
        </p:nvGrpSpPr>
        <p:grpSpPr>
          <a:xfrm>
            <a:off x="4886701" y="1832234"/>
            <a:ext cx="314662" cy="358971"/>
            <a:chOff x="-57940525" y="3590375"/>
            <a:chExt cx="279625" cy="319000"/>
          </a:xfrm>
        </p:grpSpPr>
        <p:sp>
          <p:nvSpPr>
            <p:cNvPr id="5969" name="Google Shape;5969;p63"/>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3"/>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3"/>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3"/>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3"/>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4" name="Google Shape;5974;p63"/>
          <p:cNvGrpSpPr/>
          <p:nvPr/>
        </p:nvGrpSpPr>
        <p:grpSpPr>
          <a:xfrm>
            <a:off x="4857582" y="2273605"/>
            <a:ext cx="358099" cy="358999"/>
            <a:chOff x="-57959425" y="3982600"/>
            <a:chExt cx="318225" cy="319025"/>
          </a:xfrm>
        </p:grpSpPr>
        <p:sp>
          <p:nvSpPr>
            <p:cNvPr id="5975" name="Google Shape;5975;p63"/>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3"/>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3"/>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3"/>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63"/>
          <p:cNvGrpSpPr/>
          <p:nvPr/>
        </p:nvGrpSpPr>
        <p:grpSpPr>
          <a:xfrm>
            <a:off x="7057749" y="1376934"/>
            <a:ext cx="357226" cy="357226"/>
            <a:chOff x="-55987225" y="3198925"/>
            <a:chExt cx="317450" cy="317450"/>
          </a:xfrm>
        </p:grpSpPr>
        <p:sp>
          <p:nvSpPr>
            <p:cNvPr id="5980" name="Google Shape;5980;p63"/>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3"/>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3"/>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3"/>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4" name="Google Shape;5984;p63"/>
          <p:cNvGrpSpPr/>
          <p:nvPr/>
        </p:nvGrpSpPr>
        <p:grpSpPr>
          <a:xfrm>
            <a:off x="7057749" y="1832965"/>
            <a:ext cx="357226" cy="357367"/>
            <a:chOff x="-55987225" y="3591025"/>
            <a:chExt cx="317450" cy="317575"/>
          </a:xfrm>
        </p:grpSpPr>
        <p:sp>
          <p:nvSpPr>
            <p:cNvPr id="5985" name="Google Shape;5985;p63"/>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3"/>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3"/>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3"/>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3"/>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0" name="Google Shape;5990;p63"/>
          <p:cNvGrpSpPr/>
          <p:nvPr/>
        </p:nvGrpSpPr>
        <p:grpSpPr>
          <a:xfrm>
            <a:off x="7071665" y="2273605"/>
            <a:ext cx="358999" cy="358999"/>
            <a:chOff x="-55988800" y="3982600"/>
            <a:chExt cx="319025" cy="319025"/>
          </a:xfrm>
        </p:grpSpPr>
        <p:sp>
          <p:nvSpPr>
            <p:cNvPr id="5991" name="Google Shape;5991;p63"/>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3"/>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3"/>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3"/>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3"/>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6" name="Google Shape;5996;p63"/>
          <p:cNvGrpSpPr/>
          <p:nvPr/>
        </p:nvGrpSpPr>
        <p:grpSpPr>
          <a:xfrm>
            <a:off x="5730184" y="2731562"/>
            <a:ext cx="356326" cy="358971"/>
            <a:chOff x="-54026025" y="3192625"/>
            <a:chExt cx="316650" cy="319000"/>
          </a:xfrm>
        </p:grpSpPr>
        <p:sp>
          <p:nvSpPr>
            <p:cNvPr id="5997" name="Google Shape;5997;p63"/>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3"/>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3"/>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3"/>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3"/>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3"/>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3"/>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3"/>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5" name="Google Shape;6005;p63"/>
          <p:cNvGrpSpPr/>
          <p:nvPr/>
        </p:nvGrpSpPr>
        <p:grpSpPr>
          <a:xfrm>
            <a:off x="5750130" y="3202536"/>
            <a:ext cx="316434" cy="358099"/>
            <a:chOff x="-54007925" y="3584850"/>
            <a:chExt cx="281200" cy="318225"/>
          </a:xfrm>
        </p:grpSpPr>
        <p:sp>
          <p:nvSpPr>
            <p:cNvPr id="6006" name="Google Shape;6006;p63"/>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3"/>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3"/>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3"/>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3"/>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3"/>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2" name="Google Shape;6012;p63"/>
          <p:cNvGrpSpPr/>
          <p:nvPr/>
        </p:nvGrpSpPr>
        <p:grpSpPr>
          <a:xfrm>
            <a:off x="5750130" y="3664421"/>
            <a:ext cx="316434" cy="358914"/>
            <a:chOff x="-54007925" y="3975575"/>
            <a:chExt cx="281200" cy="318950"/>
          </a:xfrm>
        </p:grpSpPr>
        <p:sp>
          <p:nvSpPr>
            <p:cNvPr id="6013" name="Google Shape;6013;p63"/>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3"/>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3"/>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3"/>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7" name="Google Shape;6017;p63"/>
          <p:cNvGrpSpPr/>
          <p:nvPr/>
        </p:nvGrpSpPr>
        <p:grpSpPr>
          <a:xfrm>
            <a:off x="7984996" y="2748891"/>
            <a:ext cx="274770" cy="358492"/>
            <a:chOff x="-52005775" y="3208025"/>
            <a:chExt cx="244175" cy="318575"/>
          </a:xfrm>
        </p:grpSpPr>
        <p:sp>
          <p:nvSpPr>
            <p:cNvPr id="6018" name="Google Shape;6018;p63"/>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3"/>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3"/>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3"/>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3"/>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3"/>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3"/>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3"/>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3"/>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3"/>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3"/>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63"/>
          <p:cNvGrpSpPr/>
          <p:nvPr/>
        </p:nvGrpSpPr>
        <p:grpSpPr>
          <a:xfrm>
            <a:off x="5291462" y="1376934"/>
            <a:ext cx="358099" cy="358099"/>
            <a:chOff x="-57568775" y="3198925"/>
            <a:chExt cx="318225" cy="318225"/>
          </a:xfrm>
        </p:grpSpPr>
        <p:sp>
          <p:nvSpPr>
            <p:cNvPr id="6030" name="Google Shape;6030;p63"/>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3"/>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3"/>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3"/>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3"/>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3"/>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6" name="Google Shape;6036;p63"/>
          <p:cNvGrpSpPr/>
          <p:nvPr/>
        </p:nvGrpSpPr>
        <p:grpSpPr>
          <a:xfrm>
            <a:off x="5313181" y="1832234"/>
            <a:ext cx="314662" cy="358099"/>
            <a:chOff x="-57549075" y="3590375"/>
            <a:chExt cx="279625" cy="318225"/>
          </a:xfrm>
        </p:grpSpPr>
        <p:sp>
          <p:nvSpPr>
            <p:cNvPr id="6037" name="Google Shape;6037;p63"/>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3"/>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3"/>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3"/>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1" name="Google Shape;6041;p63"/>
          <p:cNvGrpSpPr/>
          <p:nvPr/>
        </p:nvGrpSpPr>
        <p:grpSpPr>
          <a:xfrm>
            <a:off x="5305378" y="2273605"/>
            <a:ext cx="359871" cy="359871"/>
            <a:chOff x="-57570350" y="3982600"/>
            <a:chExt cx="319800" cy="319800"/>
          </a:xfrm>
        </p:grpSpPr>
        <p:sp>
          <p:nvSpPr>
            <p:cNvPr id="6042" name="Google Shape;6042;p63"/>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3"/>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3"/>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3"/>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63"/>
          <p:cNvGrpSpPr/>
          <p:nvPr/>
        </p:nvGrpSpPr>
        <p:grpSpPr>
          <a:xfrm>
            <a:off x="7520416" y="1376033"/>
            <a:ext cx="314662" cy="358999"/>
            <a:chOff x="-55576850" y="3198125"/>
            <a:chExt cx="279625" cy="319025"/>
          </a:xfrm>
        </p:grpSpPr>
        <p:sp>
          <p:nvSpPr>
            <p:cNvPr id="6047" name="Google Shape;6047;p63"/>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3"/>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3"/>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3"/>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1" name="Google Shape;6051;p63"/>
          <p:cNvGrpSpPr/>
          <p:nvPr/>
        </p:nvGrpSpPr>
        <p:grpSpPr>
          <a:xfrm>
            <a:off x="7497812" y="1832009"/>
            <a:ext cx="359871" cy="358324"/>
            <a:chOff x="-55596550" y="3590175"/>
            <a:chExt cx="319800" cy="318425"/>
          </a:xfrm>
        </p:grpSpPr>
        <p:sp>
          <p:nvSpPr>
            <p:cNvPr id="6052" name="Google Shape;6052;p63"/>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3"/>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3"/>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3"/>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6" name="Google Shape;6056;p63"/>
          <p:cNvGrpSpPr/>
          <p:nvPr/>
        </p:nvGrpSpPr>
        <p:grpSpPr>
          <a:xfrm>
            <a:off x="7513049" y="2273351"/>
            <a:ext cx="358999" cy="359252"/>
            <a:chOff x="-55595775" y="3982375"/>
            <a:chExt cx="319025" cy="319250"/>
          </a:xfrm>
        </p:grpSpPr>
        <p:sp>
          <p:nvSpPr>
            <p:cNvPr id="6057" name="Google Shape;6057;p63"/>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3"/>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3"/>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3"/>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3"/>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3"/>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3" name="Google Shape;6063;p63"/>
          <p:cNvGrpSpPr/>
          <p:nvPr/>
        </p:nvGrpSpPr>
        <p:grpSpPr>
          <a:xfrm>
            <a:off x="6170232" y="2731562"/>
            <a:ext cx="358999" cy="358099"/>
            <a:chOff x="-53635375" y="3192625"/>
            <a:chExt cx="319025" cy="318225"/>
          </a:xfrm>
        </p:grpSpPr>
        <p:sp>
          <p:nvSpPr>
            <p:cNvPr id="6064" name="Google Shape;6064;p63"/>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3"/>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3"/>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63"/>
          <p:cNvGrpSpPr/>
          <p:nvPr/>
        </p:nvGrpSpPr>
        <p:grpSpPr>
          <a:xfrm>
            <a:off x="6192401" y="3202536"/>
            <a:ext cx="314662" cy="358999"/>
            <a:chOff x="-53615675" y="3584850"/>
            <a:chExt cx="279625" cy="319025"/>
          </a:xfrm>
        </p:grpSpPr>
        <p:sp>
          <p:nvSpPr>
            <p:cNvPr id="6068" name="Google Shape;6068;p63"/>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3"/>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3"/>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1" name="Google Shape;6071;p63"/>
          <p:cNvGrpSpPr/>
          <p:nvPr/>
        </p:nvGrpSpPr>
        <p:grpSpPr>
          <a:xfrm>
            <a:off x="6170246" y="3665461"/>
            <a:ext cx="358971" cy="357874"/>
            <a:chOff x="-53634575" y="3976500"/>
            <a:chExt cx="319000" cy="318025"/>
          </a:xfrm>
        </p:grpSpPr>
        <p:sp>
          <p:nvSpPr>
            <p:cNvPr id="6072" name="Google Shape;6072;p63"/>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3"/>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3"/>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3"/>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3"/>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3"/>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3"/>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3"/>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0" name="Google Shape;6080;p63"/>
          <p:cNvGrpSpPr/>
          <p:nvPr/>
        </p:nvGrpSpPr>
        <p:grpSpPr>
          <a:xfrm>
            <a:off x="7965050" y="3208415"/>
            <a:ext cx="314662" cy="358436"/>
            <a:chOff x="-52023900" y="3590075"/>
            <a:chExt cx="279625" cy="318525"/>
          </a:xfrm>
        </p:grpSpPr>
        <p:sp>
          <p:nvSpPr>
            <p:cNvPr id="6081" name="Google Shape;6081;p63"/>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3"/>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3"/>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3"/>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3"/>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3"/>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3"/>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8" name="Google Shape;6088;p63"/>
          <p:cNvGrpSpPr/>
          <p:nvPr/>
        </p:nvGrpSpPr>
        <p:grpSpPr>
          <a:xfrm>
            <a:off x="5728292" y="1376934"/>
            <a:ext cx="358971" cy="358971"/>
            <a:chOff x="-57173375" y="3198925"/>
            <a:chExt cx="319000" cy="319000"/>
          </a:xfrm>
        </p:grpSpPr>
        <p:sp>
          <p:nvSpPr>
            <p:cNvPr id="6089" name="Google Shape;6089;p63"/>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3"/>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3"/>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3"/>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3" name="Google Shape;6093;p63"/>
          <p:cNvGrpSpPr/>
          <p:nvPr/>
        </p:nvGrpSpPr>
        <p:grpSpPr>
          <a:xfrm>
            <a:off x="5729178" y="1854374"/>
            <a:ext cx="357198" cy="314690"/>
            <a:chOff x="-57176525" y="3610050"/>
            <a:chExt cx="317425" cy="279650"/>
          </a:xfrm>
        </p:grpSpPr>
        <p:sp>
          <p:nvSpPr>
            <p:cNvPr id="6094" name="Google Shape;6094;p63"/>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3"/>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3"/>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3"/>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3"/>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9" name="Google Shape;6099;p63"/>
          <p:cNvGrpSpPr/>
          <p:nvPr/>
        </p:nvGrpSpPr>
        <p:grpSpPr>
          <a:xfrm>
            <a:off x="7939633" y="1376934"/>
            <a:ext cx="358099" cy="356326"/>
            <a:chOff x="-55202750" y="3198925"/>
            <a:chExt cx="318225" cy="316650"/>
          </a:xfrm>
        </p:grpSpPr>
        <p:sp>
          <p:nvSpPr>
            <p:cNvPr id="6100" name="Google Shape;6100;p63"/>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3"/>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2" name="Google Shape;6102;p63"/>
          <p:cNvGrpSpPr/>
          <p:nvPr/>
        </p:nvGrpSpPr>
        <p:grpSpPr>
          <a:xfrm>
            <a:off x="7950267" y="1832234"/>
            <a:ext cx="336830" cy="358099"/>
            <a:chOff x="-55194875" y="3590375"/>
            <a:chExt cx="299325" cy="318225"/>
          </a:xfrm>
        </p:grpSpPr>
        <p:sp>
          <p:nvSpPr>
            <p:cNvPr id="6103" name="Google Shape;6103;p63"/>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3"/>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3"/>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3"/>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3"/>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8" name="Google Shape;6108;p63"/>
          <p:cNvGrpSpPr/>
          <p:nvPr/>
        </p:nvGrpSpPr>
        <p:grpSpPr>
          <a:xfrm>
            <a:off x="7954884" y="2274505"/>
            <a:ext cx="357198" cy="357198"/>
            <a:chOff x="-55203525" y="3983400"/>
            <a:chExt cx="317425" cy="317425"/>
          </a:xfrm>
        </p:grpSpPr>
        <p:sp>
          <p:nvSpPr>
            <p:cNvPr id="6109" name="Google Shape;6109;p63"/>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3"/>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3"/>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2" name="Google Shape;6112;p63"/>
          <p:cNvGrpSpPr/>
          <p:nvPr/>
        </p:nvGrpSpPr>
        <p:grpSpPr>
          <a:xfrm>
            <a:off x="6621365" y="2731562"/>
            <a:ext cx="335930" cy="358971"/>
            <a:chOff x="-53232900" y="3192625"/>
            <a:chExt cx="298525" cy="319000"/>
          </a:xfrm>
        </p:grpSpPr>
        <p:sp>
          <p:nvSpPr>
            <p:cNvPr id="6113" name="Google Shape;6113;p63"/>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3"/>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3"/>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3"/>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3"/>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3"/>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3"/>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3"/>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1" name="Google Shape;6121;p63"/>
          <p:cNvGrpSpPr/>
          <p:nvPr/>
        </p:nvGrpSpPr>
        <p:grpSpPr>
          <a:xfrm>
            <a:off x="6610731" y="3202536"/>
            <a:ext cx="357198" cy="356326"/>
            <a:chOff x="-53242350" y="3584850"/>
            <a:chExt cx="317425" cy="316650"/>
          </a:xfrm>
        </p:grpSpPr>
        <p:sp>
          <p:nvSpPr>
            <p:cNvPr id="6122" name="Google Shape;6122;p63"/>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3"/>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3"/>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3"/>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3"/>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63"/>
          <p:cNvGrpSpPr/>
          <p:nvPr/>
        </p:nvGrpSpPr>
        <p:grpSpPr>
          <a:xfrm>
            <a:off x="6631999" y="3665236"/>
            <a:ext cx="314662" cy="358999"/>
            <a:chOff x="-53224225" y="3976300"/>
            <a:chExt cx="279625" cy="319025"/>
          </a:xfrm>
        </p:grpSpPr>
        <p:sp>
          <p:nvSpPr>
            <p:cNvPr id="6128" name="Google Shape;6128;p63"/>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3"/>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3"/>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3"/>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3"/>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3"/>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3"/>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5" name="Google Shape;6135;p63"/>
          <p:cNvGrpSpPr/>
          <p:nvPr/>
        </p:nvGrpSpPr>
        <p:grpSpPr>
          <a:xfrm>
            <a:off x="7942896" y="3672917"/>
            <a:ext cx="358971" cy="358408"/>
            <a:chOff x="-52043575" y="3983125"/>
            <a:chExt cx="319000" cy="318500"/>
          </a:xfrm>
        </p:grpSpPr>
        <p:sp>
          <p:nvSpPr>
            <p:cNvPr id="6136" name="Google Shape;6136;p63"/>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3"/>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3"/>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3"/>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3"/>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3"/>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3"/>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3"/>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3"/>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63"/>
          <p:cNvGrpSpPr/>
          <p:nvPr/>
        </p:nvGrpSpPr>
        <p:grpSpPr>
          <a:xfrm>
            <a:off x="6196836" y="1376934"/>
            <a:ext cx="314662" cy="358971"/>
            <a:chOff x="-56766175" y="3198925"/>
            <a:chExt cx="279625" cy="319000"/>
          </a:xfrm>
        </p:grpSpPr>
        <p:sp>
          <p:nvSpPr>
            <p:cNvPr id="6146" name="Google Shape;6146;p63"/>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3"/>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3"/>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3"/>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3"/>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3"/>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3"/>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63"/>
          <p:cNvGrpSpPr/>
          <p:nvPr/>
        </p:nvGrpSpPr>
        <p:grpSpPr>
          <a:xfrm>
            <a:off x="6195950" y="1832234"/>
            <a:ext cx="316434" cy="358099"/>
            <a:chOff x="-56766175" y="3590375"/>
            <a:chExt cx="281200" cy="318225"/>
          </a:xfrm>
        </p:grpSpPr>
        <p:sp>
          <p:nvSpPr>
            <p:cNvPr id="6154" name="Google Shape;6154;p63"/>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3"/>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3"/>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3"/>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8" name="Google Shape;6158;p63"/>
          <p:cNvGrpSpPr/>
          <p:nvPr/>
        </p:nvGrpSpPr>
        <p:grpSpPr>
          <a:xfrm>
            <a:off x="6232906" y="2273605"/>
            <a:ext cx="272126" cy="358099"/>
            <a:chOff x="-56747275" y="3982600"/>
            <a:chExt cx="241825" cy="318225"/>
          </a:xfrm>
        </p:grpSpPr>
        <p:sp>
          <p:nvSpPr>
            <p:cNvPr id="6159" name="Google Shape;6159;p63"/>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3"/>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3"/>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3"/>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3"/>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3"/>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3"/>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63"/>
          <p:cNvGrpSpPr/>
          <p:nvPr/>
        </p:nvGrpSpPr>
        <p:grpSpPr>
          <a:xfrm>
            <a:off x="4840657" y="3215842"/>
            <a:ext cx="358999" cy="342991"/>
            <a:chOff x="-54812875" y="3596675"/>
            <a:chExt cx="319025" cy="304800"/>
          </a:xfrm>
        </p:grpSpPr>
        <p:sp>
          <p:nvSpPr>
            <p:cNvPr id="6167" name="Google Shape;6167;p63"/>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3"/>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3"/>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3"/>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3"/>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3"/>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3"/>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4" name="Google Shape;6174;p63"/>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3"/>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6" name="Google Shape;6176;p63"/>
          <p:cNvGrpSpPr/>
          <p:nvPr/>
        </p:nvGrpSpPr>
        <p:grpSpPr>
          <a:xfrm>
            <a:off x="4862826" y="3672326"/>
            <a:ext cx="314662" cy="358099"/>
            <a:chOff x="-54793175" y="3982600"/>
            <a:chExt cx="279625" cy="318225"/>
          </a:xfrm>
        </p:grpSpPr>
        <p:sp>
          <p:nvSpPr>
            <p:cNvPr id="6177" name="Google Shape;6177;p63"/>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3"/>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3"/>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3"/>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3"/>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3"/>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3"/>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4" name="Google Shape;6184;p63"/>
          <p:cNvGrpSpPr/>
          <p:nvPr/>
        </p:nvGrpSpPr>
        <p:grpSpPr>
          <a:xfrm>
            <a:off x="7074284" y="2731562"/>
            <a:ext cx="314662" cy="358099"/>
            <a:chOff x="-52832000" y="3192625"/>
            <a:chExt cx="279625" cy="318225"/>
          </a:xfrm>
        </p:grpSpPr>
        <p:sp>
          <p:nvSpPr>
            <p:cNvPr id="6185" name="Google Shape;6185;p63"/>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3"/>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3"/>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3"/>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3"/>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3"/>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3"/>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3"/>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3" name="Google Shape;6193;p63"/>
          <p:cNvGrpSpPr/>
          <p:nvPr/>
        </p:nvGrpSpPr>
        <p:grpSpPr>
          <a:xfrm>
            <a:off x="5760817" y="2272929"/>
            <a:ext cx="323524" cy="358774"/>
            <a:chOff x="-57162350" y="3982000"/>
            <a:chExt cx="287500" cy="318825"/>
          </a:xfrm>
        </p:grpSpPr>
        <p:sp>
          <p:nvSpPr>
            <p:cNvPr id="6194" name="Google Shape;6194;p63"/>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3"/>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3"/>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3"/>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3"/>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3"/>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3"/>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3"/>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2" name="Google Shape;6202;p63"/>
          <p:cNvGrpSpPr/>
          <p:nvPr/>
        </p:nvGrpSpPr>
        <p:grpSpPr>
          <a:xfrm>
            <a:off x="7052130" y="3203436"/>
            <a:ext cx="358971" cy="357198"/>
            <a:chOff x="-52851675" y="3585650"/>
            <a:chExt cx="319000" cy="317425"/>
          </a:xfrm>
        </p:grpSpPr>
        <p:sp>
          <p:nvSpPr>
            <p:cNvPr id="6203" name="Google Shape;6203;p63"/>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3"/>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3"/>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3"/>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3"/>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3"/>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9" name="Google Shape;6209;p63"/>
          <p:cNvGrpSpPr/>
          <p:nvPr/>
        </p:nvGrpSpPr>
        <p:grpSpPr>
          <a:xfrm>
            <a:off x="7074284" y="3665236"/>
            <a:ext cx="314662" cy="358999"/>
            <a:chOff x="-52832000" y="3976300"/>
            <a:chExt cx="279625" cy="319025"/>
          </a:xfrm>
        </p:grpSpPr>
        <p:sp>
          <p:nvSpPr>
            <p:cNvPr id="6210" name="Google Shape;6210;p63"/>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3"/>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3"/>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3"/>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3"/>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63"/>
          <p:cNvGrpSpPr/>
          <p:nvPr/>
        </p:nvGrpSpPr>
        <p:grpSpPr>
          <a:xfrm>
            <a:off x="6191490" y="4119884"/>
            <a:ext cx="316434" cy="358099"/>
            <a:chOff x="-51633225" y="3198925"/>
            <a:chExt cx="281200" cy="318225"/>
          </a:xfrm>
        </p:grpSpPr>
        <p:sp>
          <p:nvSpPr>
            <p:cNvPr id="6216" name="Google Shape;6216;p63"/>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3"/>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3"/>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3"/>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3"/>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3"/>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3"/>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3" name="Google Shape;6223;p63"/>
          <p:cNvGrpSpPr/>
          <p:nvPr/>
        </p:nvGrpSpPr>
        <p:grpSpPr>
          <a:xfrm>
            <a:off x="6610314" y="1377806"/>
            <a:ext cx="365188" cy="357226"/>
            <a:chOff x="-56396775" y="3199700"/>
            <a:chExt cx="324525" cy="317450"/>
          </a:xfrm>
        </p:grpSpPr>
        <p:sp>
          <p:nvSpPr>
            <p:cNvPr id="6224" name="Google Shape;6224;p63"/>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3"/>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3"/>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3"/>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3"/>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3"/>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0" name="Google Shape;6230;p63"/>
          <p:cNvGrpSpPr/>
          <p:nvPr/>
        </p:nvGrpSpPr>
        <p:grpSpPr>
          <a:xfrm>
            <a:off x="6613408" y="1843740"/>
            <a:ext cx="358999" cy="335958"/>
            <a:chOff x="-56394425" y="3600600"/>
            <a:chExt cx="319025" cy="298550"/>
          </a:xfrm>
        </p:grpSpPr>
        <p:sp>
          <p:nvSpPr>
            <p:cNvPr id="6231" name="Google Shape;6231;p63"/>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3"/>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3"/>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4" name="Google Shape;6234;p63"/>
          <p:cNvGrpSpPr/>
          <p:nvPr/>
        </p:nvGrpSpPr>
        <p:grpSpPr>
          <a:xfrm>
            <a:off x="6644175" y="2274505"/>
            <a:ext cx="327068" cy="357198"/>
            <a:chOff x="-56379450" y="3983400"/>
            <a:chExt cx="290650" cy="317425"/>
          </a:xfrm>
        </p:grpSpPr>
        <p:sp>
          <p:nvSpPr>
            <p:cNvPr id="6235" name="Google Shape;6235;p63"/>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3"/>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3"/>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3"/>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3"/>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3"/>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3"/>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3"/>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63"/>
          <p:cNvGrpSpPr/>
          <p:nvPr/>
        </p:nvGrpSpPr>
        <p:grpSpPr>
          <a:xfrm>
            <a:off x="5307879" y="2738651"/>
            <a:ext cx="316434" cy="358971"/>
            <a:chOff x="-54401725" y="3198925"/>
            <a:chExt cx="281200" cy="319000"/>
          </a:xfrm>
        </p:grpSpPr>
        <p:sp>
          <p:nvSpPr>
            <p:cNvPr id="6244" name="Google Shape;6244;p63"/>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3"/>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3"/>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3"/>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3"/>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3"/>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3"/>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3"/>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3"/>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3"/>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3"/>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5" name="Google Shape;6255;p63"/>
          <p:cNvGrpSpPr/>
          <p:nvPr/>
        </p:nvGrpSpPr>
        <p:grpSpPr>
          <a:xfrm>
            <a:off x="5308766" y="3208753"/>
            <a:ext cx="314662" cy="358099"/>
            <a:chOff x="-54401725" y="3590375"/>
            <a:chExt cx="279625" cy="318225"/>
          </a:xfrm>
        </p:grpSpPr>
        <p:sp>
          <p:nvSpPr>
            <p:cNvPr id="6256" name="Google Shape;6256;p63"/>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3"/>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3"/>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3"/>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3"/>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3"/>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3"/>
          <p:cNvGrpSpPr/>
          <p:nvPr/>
        </p:nvGrpSpPr>
        <p:grpSpPr>
          <a:xfrm>
            <a:off x="5306557" y="3672326"/>
            <a:ext cx="319079" cy="358099"/>
            <a:chOff x="-54403300" y="3982600"/>
            <a:chExt cx="283550" cy="318225"/>
          </a:xfrm>
        </p:grpSpPr>
        <p:sp>
          <p:nvSpPr>
            <p:cNvPr id="6263" name="Google Shape;6263;p63"/>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3"/>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3"/>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3"/>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3"/>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63"/>
          <p:cNvGrpSpPr/>
          <p:nvPr/>
        </p:nvGrpSpPr>
        <p:grpSpPr>
          <a:xfrm>
            <a:off x="7493951" y="2733559"/>
            <a:ext cx="356298" cy="356973"/>
            <a:chOff x="-52458650" y="3194400"/>
            <a:chExt cx="316625" cy="317225"/>
          </a:xfrm>
        </p:grpSpPr>
        <p:sp>
          <p:nvSpPr>
            <p:cNvPr id="6269" name="Google Shape;6269;p63"/>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3"/>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3"/>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3"/>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3"/>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3"/>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3"/>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3"/>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7" name="Google Shape;6277;p63"/>
          <p:cNvGrpSpPr/>
          <p:nvPr/>
        </p:nvGrpSpPr>
        <p:grpSpPr>
          <a:xfrm>
            <a:off x="4862826" y="2738651"/>
            <a:ext cx="314662" cy="358971"/>
            <a:chOff x="-54793175" y="3198925"/>
            <a:chExt cx="279625" cy="319000"/>
          </a:xfrm>
        </p:grpSpPr>
        <p:sp>
          <p:nvSpPr>
            <p:cNvPr id="6278" name="Google Shape;6278;p63"/>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3"/>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3"/>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3"/>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3"/>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3"/>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3"/>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63"/>
          <p:cNvGrpSpPr/>
          <p:nvPr/>
        </p:nvGrpSpPr>
        <p:grpSpPr>
          <a:xfrm>
            <a:off x="7503249" y="3202536"/>
            <a:ext cx="337703" cy="357845"/>
            <a:chOff x="-52450000" y="3584850"/>
            <a:chExt cx="300100" cy="318000"/>
          </a:xfrm>
        </p:grpSpPr>
        <p:sp>
          <p:nvSpPr>
            <p:cNvPr id="6286" name="Google Shape;6286;p63"/>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3"/>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3"/>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3"/>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3"/>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3"/>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3"/>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3" name="Google Shape;6293;p63"/>
          <p:cNvGrpSpPr/>
          <p:nvPr/>
        </p:nvGrpSpPr>
        <p:grpSpPr>
          <a:xfrm>
            <a:off x="7514769" y="3667009"/>
            <a:ext cx="314662" cy="357226"/>
            <a:chOff x="-52440550" y="3977875"/>
            <a:chExt cx="279625" cy="317450"/>
          </a:xfrm>
        </p:grpSpPr>
        <p:sp>
          <p:nvSpPr>
            <p:cNvPr id="6294" name="Google Shape;6294;p63"/>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3"/>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3"/>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3"/>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3"/>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3"/>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3"/>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3"/>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63"/>
          <p:cNvGrpSpPr/>
          <p:nvPr/>
        </p:nvGrpSpPr>
        <p:grpSpPr>
          <a:xfrm>
            <a:off x="6626703" y="4123215"/>
            <a:ext cx="314662" cy="358999"/>
            <a:chOff x="-51623775" y="3584850"/>
            <a:chExt cx="279625" cy="319025"/>
          </a:xfrm>
        </p:grpSpPr>
        <p:sp>
          <p:nvSpPr>
            <p:cNvPr id="6303" name="Google Shape;6303;p63"/>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3"/>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3"/>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3"/>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3"/>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3"/>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3"/>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3"/>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3"/>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2" name="Google Shape;6312;p63"/>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6313" name="Google Shape;6313;p63"/>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A11088-A1CB-D070-9C35-A2E1DAC65E0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7427A8F-B6E4-1D12-97AB-238AAC4B2EC1}"/>
              </a:ext>
            </a:extLst>
          </p:cNvPr>
          <p:cNvSpPr>
            <a:spLocks noGrp="1"/>
          </p:cNvSpPr>
          <p:nvPr>
            <p:ph type="title"/>
          </p:nvPr>
        </p:nvSpPr>
        <p:spPr/>
        <p:txBody>
          <a:bodyPr/>
          <a:lstStyle/>
          <a:p>
            <a:r>
              <a:rPr lang="pt-PT" dirty="0" err="1"/>
              <a:t>Related</a:t>
            </a:r>
            <a:r>
              <a:rPr lang="pt-PT" dirty="0"/>
              <a:t> </a:t>
            </a:r>
            <a:r>
              <a:rPr lang="pt-PT" dirty="0" err="1"/>
              <a:t>Work</a:t>
            </a:r>
            <a:endParaRPr lang="pt-PT" b="0" dirty="0"/>
          </a:p>
        </p:txBody>
      </p:sp>
      <p:sp>
        <p:nvSpPr>
          <p:cNvPr id="4" name="Slide Number Placeholder 3">
            <a:extLst>
              <a:ext uri="{FF2B5EF4-FFF2-40B4-BE49-F238E27FC236}">
                <a16:creationId xmlns:a16="http://schemas.microsoft.com/office/drawing/2014/main" id="{96DB2FFC-A719-EA0E-74C1-BB0DB39E5552}"/>
              </a:ext>
            </a:extLst>
          </p:cNvPr>
          <p:cNvSpPr>
            <a:spLocks noGrp="1"/>
          </p:cNvSpPr>
          <p:nvPr>
            <p:ph type="sldNum" sz="quarter" idx="11"/>
          </p:nvPr>
        </p:nvSpPr>
        <p:spPr/>
        <p:txBody>
          <a:bodyPr/>
          <a:lstStyle/>
          <a:p>
            <a:fld id="{8BC8727B-4240-4963-929A-A961B0E9EF8D}" type="slidenum">
              <a:rPr lang="pt-PT" smtClean="0"/>
              <a:t>6</a:t>
            </a:fld>
            <a:endParaRPr lang="pt-PT"/>
          </a:p>
        </p:txBody>
      </p:sp>
      <p:sp>
        <p:nvSpPr>
          <p:cNvPr id="7" name="TextBox 6">
            <a:extLst>
              <a:ext uri="{FF2B5EF4-FFF2-40B4-BE49-F238E27FC236}">
                <a16:creationId xmlns:a16="http://schemas.microsoft.com/office/drawing/2014/main" id="{AB62F15D-31C4-14E1-E79C-4A14B3DF8F4F}"/>
              </a:ext>
            </a:extLst>
          </p:cNvPr>
          <p:cNvSpPr txBox="1"/>
          <p:nvPr/>
        </p:nvSpPr>
        <p:spPr>
          <a:xfrm>
            <a:off x="637308" y="1232922"/>
            <a:ext cx="7878042" cy="1692771"/>
          </a:xfrm>
          <a:prstGeom prst="rect">
            <a:avLst/>
          </a:prstGeom>
          <a:noFill/>
        </p:spPr>
        <p:txBody>
          <a:bodyPr wrap="square">
            <a:spAutoFit/>
          </a:bodyPr>
          <a:lstStyle/>
          <a:p>
            <a:r>
              <a:rPr lang="en-US" sz="1200" dirty="0">
                <a:latin typeface="Archivo"/>
              </a:rPr>
              <a:t>Analyzed various </a:t>
            </a:r>
            <a:r>
              <a:rPr lang="en-US" sz="1200" b="1" dirty="0">
                <a:latin typeface="Archivo"/>
              </a:rPr>
              <a:t>surveys</a:t>
            </a:r>
            <a:r>
              <a:rPr lang="en-US" sz="1200" dirty="0">
                <a:latin typeface="Archivo"/>
              </a:rPr>
              <a:t> and categorized UCTTP approaches based on their problem-solving strategies:</a:t>
            </a:r>
          </a:p>
          <a:p>
            <a:pPr marL="284400" indent="-180000">
              <a:spcBef>
                <a:spcPts val="600"/>
              </a:spcBef>
              <a:buFont typeface="Arial" panose="020B0604020202020204" pitchFamily="34" charset="0"/>
              <a:buChar char="•"/>
            </a:pPr>
            <a:r>
              <a:rPr lang="en-US" sz="1200" b="1" dirty="0">
                <a:latin typeface="Archivo"/>
              </a:rPr>
              <a:t>Metaheuristics</a:t>
            </a:r>
            <a:r>
              <a:rPr lang="en-US" sz="1200" dirty="0">
                <a:latin typeface="Archivo"/>
              </a:rPr>
              <a:t> emerged as one of the most promising, particularly single-solution-based algorithms like </a:t>
            </a:r>
            <a:r>
              <a:rPr lang="en-US" sz="1200" u="sng" dirty="0">
                <a:latin typeface="Archivo"/>
              </a:rPr>
              <a:t>Simulated Annealing</a:t>
            </a:r>
            <a:r>
              <a:rPr lang="en-US" sz="1200" dirty="0">
                <a:latin typeface="Archivo"/>
              </a:rPr>
              <a:t> (SA) and </a:t>
            </a:r>
            <a:r>
              <a:rPr lang="en-US" sz="1200" u="sng" dirty="0">
                <a:latin typeface="Archivo"/>
              </a:rPr>
              <a:t>Tabu Search</a:t>
            </a:r>
            <a:r>
              <a:rPr lang="en-US" sz="1200" dirty="0">
                <a:latin typeface="Archivo"/>
              </a:rPr>
              <a:t> (TS).</a:t>
            </a:r>
          </a:p>
          <a:p>
            <a:pPr marL="284400" indent="-180000">
              <a:spcBef>
                <a:spcPts val="600"/>
              </a:spcBef>
              <a:buFont typeface="Arial" panose="020B0604020202020204" pitchFamily="34" charset="0"/>
              <a:buChar char="•"/>
            </a:pPr>
            <a:r>
              <a:rPr lang="en-US" sz="1200" b="1" dirty="0">
                <a:latin typeface="Archivo"/>
              </a:rPr>
              <a:t>Hybrid</a:t>
            </a:r>
            <a:r>
              <a:rPr lang="en-US" sz="1200" dirty="0">
                <a:latin typeface="Archivo"/>
              </a:rPr>
              <a:t> </a:t>
            </a:r>
            <a:r>
              <a:rPr lang="en-US" sz="1200" b="1" dirty="0">
                <a:latin typeface="Archivo"/>
              </a:rPr>
              <a:t>approaches</a:t>
            </a:r>
            <a:r>
              <a:rPr lang="en-US" sz="1200" dirty="0">
                <a:latin typeface="Archivo"/>
              </a:rPr>
              <a:t>, like Müller’s ITC-2007 approach, were also shown to be effective.</a:t>
            </a:r>
          </a:p>
          <a:p>
            <a:pPr marL="284400" indent="-180000">
              <a:spcBef>
                <a:spcPts val="600"/>
              </a:spcBef>
              <a:buFont typeface="Arial" panose="020B0604020202020204" pitchFamily="34" charset="0"/>
              <a:buChar char="•"/>
            </a:pPr>
            <a:r>
              <a:rPr lang="en-US" sz="1200" dirty="0">
                <a:latin typeface="Archivo"/>
              </a:rPr>
              <a:t>Goh [6] study on the Post-Enrollment Course Timetabling Problem (PE-CTT) found that </a:t>
            </a:r>
            <a:r>
              <a:rPr lang="en-US" sz="1200" b="1" dirty="0">
                <a:latin typeface="Archivo"/>
              </a:rPr>
              <a:t>TS outperformed MCTS</a:t>
            </a:r>
            <a:r>
              <a:rPr lang="en-US" sz="1200" dirty="0">
                <a:latin typeface="Archivo"/>
              </a:rPr>
              <a:t>, despite improvements to the standard MCTS algorithm.</a:t>
            </a:r>
          </a:p>
          <a:p>
            <a:pPr marL="284400" indent="-180000">
              <a:spcBef>
                <a:spcPts val="600"/>
              </a:spcBef>
              <a:buFont typeface="Arial" panose="020B0604020202020204" pitchFamily="34" charset="0"/>
              <a:buChar char="•"/>
            </a:pPr>
            <a:r>
              <a:rPr lang="en-US" sz="1200" dirty="0">
                <a:latin typeface="Archivo"/>
              </a:rPr>
              <a:t>MCTS and its hybridization remain unexplored in the context of CBCTT, making this the </a:t>
            </a:r>
            <a:r>
              <a:rPr lang="en-US" sz="1200" b="1" dirty="0">
                <a:latin typeface="Archivo"/>
              </a:rPr>
              <a:t>novel</a:t>
            </a:r>
            <a:r>
              <a:rPr lang="en-US" sz="1200" dirty="0">
                <a:latin typeface="Archivo"/>
              </a:rPr>
              <a:t> </a:t>
            </a:r>
            <a:r>
              <a:rPr lang="en-US" sz="1200" b="1" dirty="0">
                <a:latin typeface="Archivo"/>
              </a:rPr>
              <a:t>contribution</a:t>
            </a:r>
            <a:r>
              <a:rPr lang="en-US" sz="1200" dirty="0">
                <a:latin typeface="Archivo"/>
              </a:rPr>
              <a:t> of our work.</a:t>
            </a:r>
            <a:endParaRPr lang="pt-PT" sz="1200" dirty="0">
              <a:latin typeface="Archivo"/>
            </a:endParaRPr>
          </a:p>
        </p:txBody>
      </p:sp>
    </p:spTree>
    <p:extLst>
      <p:ext uri="{BB962C8B-B14F-4D97-AF65-F5344CB8AC3E}">
        <p14:creationId xmlns:p14="http://schemas.microsoft.com/office/powerpoint/2010/main" val="308524637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17"/>
        <p:cNvGrpSpPr/>
        <p:nvPr/>
      </p:nvGrpSpPr>
      <p:grpSpPr>
        <a:xfrm>
          <a:off x="0" y="0"/>
          <a:ext cx="0" cy="0"/>
          <a:chOff x="0" y="0"/>
          <a:chExt cx="0" cy="0"/>
        </a:xfrm>
      </p:grpSpPr>
      <p:grpSp>
        <p:nvGrpSpPr>
          <p:cNvPr id="6318" name="Google Shape;6318;p64"/>
          <p:cNvGrpSpPr/>
          <p:nvPr/>
        </p:nvGrpSpPr>
        <p:grpSpPr>
          <a:xfrm>
            <a:off x="866775" y="1386849"/>
            <a:ext cx="276003" cy="357300"/>
            <a:chOff x="-50469125" y="3183175"/>
            <a:chExt cx="233150" cy="301825"/>
          </a:xfrm>
        </p:grpSpPr>
        <p:sp>
          <p:nvSpPr>
            <p:cNvPr id="6319" name="Google Shape;6319;p64"/>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4"/>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4"/>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2" name="Google Shape;6322;p64"/>
          <p:cNvGrpSpPr/>
          <p:nvPr/>
        </p:nvGrpSpPr>
        <p:grpSpPr>
          <a:xfrm>
            <a:off x="826674" y="1822251"/>
            <a:ext cx="356205" cy="355288"/>
            <a:chOff x="-50504575" y="3550975"/>
            <a:chExt cx="300900" cy="300125"/>
          </a:xfrm>
        </p:grpSpPr>
        <p:sp>
          <p:nvSpPr>
            <p:cNvPr id="6323" name="Google Shape;6323;p64"/>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4"/>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4"/>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4"/>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7" name="Google Shape;6327;p64"/>
          <p:cNvGrpSpPr/>
          <p:nvPr/>
        </p:nvGrpSpPr>
        <p:grpSpPr>
          <a:xfrm>
            <a:off x="826674" y="2260493"/>
            <a:ext cx="356205" cy="354341"/>
            <a:chOff x="-50503000" y="3921175"/>
            <a:chExt cx="300900" cy="299325"/>
          </a:xfrm>
        </p:grpSpPr>
        <p:sp>
          <p:nvSpPr>
            <p:cNvPr id="6328" name="Google Shape;6328;p64"/>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4"/>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4"/>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4"/>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4"/>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3" name="Google Shape;6333;p64"/>
          <p:cNvGrpSpPr/>
          <p:nvPr/>
        </p:nvGrpSpPr>
        <p:grpSpPr>
          <a:xfrm>
            <a:off x="3030727" y="1406411"/>
            <a:ext cx="355258" cy="356205"/>
            <a:chOff x="-48630025" y="3199700"/>
            <a:chExt cx="300100" cy="300900"/>
          </a:xfrm>
        </p:grpSpPr>
        <p:sp>
          <p:nvSpPr>
            <p:cNvPr id="6334" name="Google Shape;6334;p64"/>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4"/>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4"/>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7" name="Google Shape;6337;p64"/>
          <p:cNvGrpSpPr/>
          <p:nvPr/>
        </p:nvGrpSpPr>
        <p:grpSpPr>
          <a:xfrm>
            <a:off x="3030727" y="1843707"/>
            <a:ext cx="355258" cy="355258"/>
            <a:chOff x="-48630025" y="3569100"/>
            <a:chExt cx="300100" cy="300100"/>
          </a:xfrm>
        </p:grpSpPr>
        <p:sp>
          <p:nvSpPr>
            <p:cNvPr id="6338" name="Google Shape;6338;p64"/>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4"/>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4"/>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4"/>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4"/>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4"/>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4"/>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4"/>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4"/>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4"/>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8" name="Google Shape;6348;p64"/>
          <p:cNvGrpSpPr/>
          <p:nvPr/>
        </p:nvGrpSpPr>
        <p:grpSpPr>
          <a:xfrm>
            <a:off x="3031201" y="2281003"/>
            <a:ext cx="354311" cy="353394"/>
            <a:chOff x="-48629225" y="3938500"/>
            <a:chExt cx="299300" cy="298525"/>
          </a:xfrm>
        </p:grpSpPr>
        <p:sp>
          <p:nvSpPr>
            <p:cNvPr id="6349" name="Google Shape;6349;p64"/>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4"/>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4"/>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4"/>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3" name="Google Shape;6353;p64"/>
          <p:cNvGrpSpPr/>
          <p:nvPr/>
        </p:nvGrpSpPr>
        <p:grpSpPr>
          <a:xfrm>
            <a:off x="1766604" y="2752344"/>
            <a:ext cx="311458" cy="354341"/>
            <a:chOff x="-46762575" y="3200500"/>
            <a:chExt cx="263100" cy="299325"/>
          </a:xfrm>
        </p:grpSpPr>
        <p:sp>
          <p:nvSpPr>
            <p:cNvPr id="6354" name="Google Shape;6354;p64"/>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4"/>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4"/>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4"/>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4"/>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9" name="Google Shape;6359;p64"/>
          <p:cNvGrpSpPr/>
          <p:nvPr/>
        </p:nvGrpSpPr>
        <p:grpSpPr>
          <a:xfrm>
            <a:off x="1744689" y="3211066"/>
            <a:ext cx="355288" cy="312375"/>
            <a:chOff x="-46779900" y="3588000"/>
            <a:chExt cx="300125" cy="263875"/>
          </a:xfrm>
        </p:grpSpPr>
        <p:sp>
          <p:nvSpPr>
            <p:cNvPr id="6360" name="Google Shape;6360;p64"/>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4"/>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4"/>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4"/>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64"/>
          <p:cNvGrpSpPr/>
          <p:nvPr/>
        </p:nvGrpSpPr>
        <p:grpSpPr>
          <a:xfrm>
            <a:off x="1745162" y="3625988"/>
            <a:ext cx="354341" cy="353394"/>
            <a:chOff x="-46779100" y="3938500"/>
            <a:chExt cx="299325" cy="298525"/>
          </a:xfrm>
        </p:grpSpPr>
        <p:sp>
          <p:nvSpPr>
            <p:cNvPr id="6365" name="Google Shape;6365;p64"/>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4"/>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7" name="Google Shape;6367;p64"/>
          <p:cNvGrpSpPr/>
          <p:nvPr/>
        </p:nvGrpSpPr>
        <p:grpSpPr>
          <a:xfrm>
            <a:off x="3952900" y="2758855"/>
            <a:ext cx="355258" cy="355288"/>
            <a:chOff x="-44924250" y="3206000"/>
            <a:chExt cx="300100" cy="300125"/>
          </a:xfrm>
        </p:grpSpPr>
        <p:sp>
          <p:nvSpPr>
            <p:cNvPr id="6368" name="Google Shape;6368;p64"/>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4"/>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4"/>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4"/>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4"/>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3" name="Google Shape;6373;p64"/>
          <p:cNvGrpSpPr/>
          <p:nvPr/>
        </p:nvGrpSpPr>
        <p:grpSpPr>
          <a:xfrm>
            <a:off x="1267386" y="1386849"/>
            <a:ext cx="355258" cy="355258"/>
            <a:chOff x="-50134375" y="3183175"/>
            <a:chExt cx="300100" cy="300100"/>
          </a:xfrm>
        </p:grpSpPr>
        <p:sp>
          <p:nvSpPr>
            <p:cNvPr id="6374" name="Google Shape;6374;p64"/>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4"/>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4"/>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4"/>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4"/>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4"/>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4"/>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4"/>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4"/>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4"/>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64"/>
          <p:cNvGrpSpPr/>
          <p:nvPr/>
        </p:nvGrpSpPr>
        <p:grpSpPr>
          <a:xfrm>
            <a:off x="1267386" y="1822251"/>
            <a:ext cx="355258" cy="355288"/>
            <a:chOff x="-50134375" y="3550975"/>
            <a:chExt cx="300100" cy="300125"/>
          </a:xfrm>
        </p:grpSpPr>
        <p:sp>
          <p:nvSpPr>
            <p:cNvPr id="6385" name="Google Shape;6385;p64"/>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4"/>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7" name="Google Shape;6387;p64"/>
          <p:cNvGrpSpPr/>
          <p:nvPr/>
        </p:nvGrpSpPr>
        <p:grpSpPr>
          <a:xfrm>
            <a:off x="1267386" y="2259783"/>
            <a:ext cx="355258" cy="355051"/>
            <a:chOff x="-50134375" y="3920575"/>
            <a:chExt cx="300100" cy="299925"/>
          </a:xfrm>
        </p:grpSpPr>
        <p:sp>
          <p:nvSpPr>
            <p:cNvPr id="6388" name="Google Shape;6388;p64"/>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4"/>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4"/>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1" name="Google Shape;6391;p64"/>
          <p:cNvGrpSpPr/>
          <p:nvPr/>
        </p:nvGrpSpPr>
        <p:grpSpPr>
          <a:xfrm>
            <a:off x="3478110" y="1407358"/>
            <a:ext cx="357123" cy="355258"/>
            <a:chOff x="-48262200" y="3200500"/>
            <a:chExt cx="301675" cy="300100"/>
          </a:xfrm>
        </p:grpSpPr>
        <p:sp>
          <p:nvSpPr>
            <p:cNvPr id="6392" name="Google Shape;6392;p64"/>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4"/>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4"/>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4"/>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4"/>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4"/>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4"/>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4"/>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4"/>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1" name="Google Shape;6401;p64"/>
          <p:cNvGrpSpPr/>
          <p:nvPr/>
        </p:nvGrpSpPr>
        <p:grpSpPr>
          <a:xfrm>
            <a:off x="3507483" y="1844447"/>
            <a:ext cx="298377" cy="354519"/>
            <a:chOff x="-48233050" y="3569725"/>
            <a:chExt cx="252050" cy="299475"/>
          </a:xfrm>
        </p:grpSpPr>
        <p:sp>
          <p:nvSpPr>
            <p:cNvPr id="6402" name="Google Shape;6402;p64"/>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4"/>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4"/>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64"/>
          <p:cNvGrpSpPr/>
          <p:nvPr/>
        </p:nvGrpSpPr>
        <p:grpSpPr>
          <a:xfrm>
            <a:off x="3531248" y="2278191"/>
            <a:ext cx="250847" cy="358070"/>
            <a:chOff x="-48216525" y="3936125"/>
            <a:chExt cx="211900" cy="302475"/>
          </a:xfrm>
        </p:grpSpPr>
        <p:sp>
          <p:nvSpPr>
            <p:cNvPr id="6406" name="Google Shape;6406;p64"/>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4"/>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4"/>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4"/>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64"/>
          <p:cNvGrpSpPr/>
          <p:nvPr/>
        </p:nvGrpSpPr>
        <p:grpSpPr>
          <a:xfrm>
            <a:off x="2186966" y="2753261"/>
            <a:ext cx="355258" cy="355288"/>
            <a:chOff x="-46410500" y="3201275"/>
            <a:chExt cx="300100" cy="300125"/>
          </a:xfrm>
        </p:grpSpPr>
        <p:sp>
          <p:nvSpPr>
            <p:cNvPr id="6411" name="Google Shape;6411;p64"/>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4"/>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4"/>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4"/>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4"/>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64"/>
          <p:cNvGrpSpPr/>
          <p:nvPr/>
        </p:nvGrpSpPr>
        <p:grpSpPr>
          <a:xfrm>
            <a:off x="2186966" y="3188692"/>
            <a:ext cx="355258" cy="356205"/>
            <a:chOff x="-46409700" y="3569100"/>
            <a:chExt cx="300100" cy="300900"/>
          </a:xfrm>
        </p:grpSpPr>
        <p:sp>
          <p:nvSpPr>
            <p:cNvPr id="6417" name="Google Shape;6417;p64"/>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4"/>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4"/>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4"/>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4"/>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64"/>
          <p:cNvGrpSpPr/>
          <p:nvPr/>
        </p:nvGrpSpPr>
        <p:grpSpPr>
          <a:xfrm>
            <a:off x="2174847" y="3624124"/>
            <a:ext cx="379497" cy="358070"/>
            <a:chOff x="-46422300" y="3936925"/>
            <a:chExt cx="320575" cy="302475"/>
          </a:xfrm>
        </p:grpSpPr>
        <p:sp>
          <p:nvSpPr>
            <p:cNvPr id="6423" name="Google Shape;6423;p64"/>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4"/>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64"/>
          <p:cNvGrpSpPr/>
          <p:nvPr/>
        </p:nvGrpSpPr>
        <p:grpSpPr>
          <a:xfrm>
            <a:off x="3952426" y="3178452"/>
            <a:ext cx="356205" cy="355258"/>
            <a:chOff x="-44914800" y="3560450"/>
            <a:chExt cx="300900" cy="300100"/>
          </a:xfrm>
        </p:grpSpPr>
        <p:sp>
          <p:nvSpPr>
            <p:cNvPr id="6426" name="Google Shape;6426;p64"/>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4"/>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4"/>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4"/>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4"/>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1" name="Google Shape;6431;p64"/>
          <p:cNvGrpSpPr/>
          <p:nvPr/>
        </p:nvGrpSpPr>
        <p:grpSpPr>
          <a:xfrm>
            <a:off x="1707478" y="1387086"/>
            <a:ext cx="354311" cy="354104"/>
            <a:chOff x="-49764975" y="3183375"/>
            <a:chExt cx="299300" cy="299125"/>
          </a:xfrm>
        </p:grpSpPr>
        <p:sp>
          <p:nvSpPr>
            <p:cNvPr id="6432" name="Google Shape;6432;p64"/>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4"/>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4"/>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4"/>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4"/>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4"/>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4"/>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4"/>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4"/>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1" name="Google Shape;6441;p64"/>
          <p:cNvGrpSpPr/>
          <p:nvPr/>
        </p:nvGrpSpPr>
        <p:grpSpPr>
          <a:xfrm>
            <a:off x="1707478" y="1822547"/>
            <a:ext cx="354311" cy="355909"/>
            <a:chOff x="-49764975" y="3551225"/>
            <a:chExt cx="299300" cy="300650"/>
          </a:xfrm>
        </p:grpSpPr>
        <p:sp>
          <p:nvSpPr>
            <p:cNvPr id="6442" name="Google Shape;6442;p64"/>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4"/>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4"/>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4"/>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4"/>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4"/>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4"/>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4"/>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4"/>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4"/>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4"/>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3" name="Google Shape;6453;p64"/>
          <p:cNvGrpSpPr/>
          <p:nvPr/>
        </p:nvGrpSpPr>
        <p:grpSpPr>
          <a:xfrm>
            <a:off x="1705140" y="2259310"/>
            <a:ext cx="358987" cy="355525"/>
            <a:chOff x="-49766550" y="3920175"/>
            <a:chExt cx="303250" cy="300325"/>
          </a:xfrm>
        </p:grpSpPr>
        <p:sp>
          <p:nvSpPr>
            <p:cNvPr id="6454" name="Google Shape;6454;p64"/>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4"/>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4"/>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4"/>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4"/>
          <p:cNvGrpSpPr/>
          <p:nvPr/>
        </p:nvGrpSpPr>
        <p:grpSpPr>
          <a:xfrm>
            <a:off x="3920671" y="1407358"/>
            <a:ext cx="357123" cy="354341"/>
            <a:chOff x="-47892800" y="3200500"/>
            <a:chExt cx="301675" cy="299325"/>
          </a:xfrm>
        </p:grpSpPr>
        <p:sp>
          <p:nvSpPr>
            <p:cNvPr id="6459" name="Google Shape;6459;p64"/>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4"/>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4"/>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4"/>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4"/>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4"/>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64"/>
          <p:cNvGrpSpPr/>
          <p:nvPr/>
        </p:nvGrpSpPr>
        <p:grpSpPr>
          <a:xfrm>
            <a:off x="3984537" y="1843707"/>
            <a:ext cx="229391" cy="355258"/>
            <a:chOff x="-47839250" y="3569100"/>
            <a:chExt cx="193775" cy="300100"/>
          </a:xfrm>
        </p:grpSpPr>
        <p:sp>
          <p:nvSpPr>
            <p:cNvPr id="6466" name="Google Shape;6466;p64"/>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4"/>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4"/>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4"/>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4"/>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4"/>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64"/>
          <p:cNvGrpSpPr/>
          <p:nvPr/>
        </p:nvGrpSpPr>
        <p:grpSpPr>
          <a:xfrm>
            <a:off x="3921603" y="2280056"/>
            <a:ext cx="355258" cy="356205"/>
            <a:chOff x="-47892800" y="3937700"/>
            <a:chExt cx="300100" cy="300900"/>
          </a:xfrm>
        </p:grpSpPr>
        <p:sp>
          <p:nvSpPr>
            <p:cNvPr id="6473" name="Google Shape;6473;p64"/>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4"/>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4"/>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4"/>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4"/>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4"/>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4"/>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4"/>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64"/>
          <p:cNvGrpSpPr/>
          <p:nvPr/>
        </p:nvGrpSpPr>
        <p:grpSpPr>
          <a:xfrm>
            <a:off x="2626898" y="2773770"/>
            <a:ext cx="355258" cy="311458"/>
            <a:chOff x="-46042675" y="3218600"/>
            <a:chExt cx="300100" cy="263100"/>
          </a:xfrm>
        </p:grpSpPr>
        <p:sp>
          <p:nvSpPr>
            <p:cNvPr id="6482" name="Google Shape;6482;p64"/>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4"/>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4"/>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4"/>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4"/>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4"/>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8" name="Google Shape;6488;p64"/>
          <p:cNvGrpSpPr/>
          <p:nvPr/>
        </p:nvGrpSpPr>
        <p:grpSpPr>
          <a:xfrm>
            <a:off x="2626898" y="3188219"/>
            <a:ext cx="355258" cy="323118"/>
            <a:chOff x="-46042675" y="3568700"/>
            <a:chExt cx="300100" cy="272950"/>
          </a:xfrm>
        </p:grpSpPr>
        <p:sp>
          <p:nvSpPr>
            <p:cNvPr id="6489" name="Google Shape;6489;p64"/>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4"/>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4"/>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4"/>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64"/>
          <p:cNvGrpSpPr/>
          <p:nvPr/>
        </p:nvGrpSpPr>
        <p:grpSpPr>
          <a:xfrm>
            <a:off x="2668849" y="3625189"/>
            <a:ext cx="271357" cy="356057"/>
            <a:chOff x="-46007225" y="3937825"/>
            <a:chExt cx="229225" cy="300775"/>
          </a:xfrm>
        </p:grpSpPr>
        <p:sp>
          <p:nvSpPr>
            <p:cNvPr id="6494" name="Google Shape;6494;p64"/>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4"/>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4"/>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4"/>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4"/>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4"/>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4"/>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4"/>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4"/>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4"/>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4" name="Google Shape;6504;p64"/>
          <p:cNvGrpSpPr/>
          <p:nvPr/>
        </p:nvGrpSpPr>
        <p:grpSpPr>
          <a:xfrm>
            <a:off x="3974341" y="3615275"/>
            <a:ext cx="312375" cy="357596"/>
            <a:chOff x="-44895900" y="3929450"/>
            <a:chExt cx="263875" cy="302075"/>
          </a:xfrm>
        </p:grpSpPr>
        <p:sp>
          <p:nvSpPr>
            <p:cNvPr id="6505" name="Google Shape;6505;p64"/>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4"/>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4"/>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4"/>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4"/>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4"/>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1" name="Google Shape;6511;p64"/>
          <p:cNvGrpSpPr/>
          <p:nvPr/>
        </p:nvGrpSpPr>
        <p:grpSpPr>
          <a:xfrm>
            <a:off x="2148160" y="1398036"/>
            <a:ext cx="356205" cy="332885"/>
            <a:chOff x="-49397175" y="3192625"/>
            <a:chExt cx="300900" cy="281200"/>
          </a:xfrm>
        </p:grpSpPr>
        <p:sp>
          <p:nvSpPr>
            <p:cNvPr id="6512" name="Google Shape;6512;p64"/>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4"/>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4"/>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4"/>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4"/>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4"/>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4"/>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64"/>
          <p:cNvGrpSpPr/>
          <p:nvPr/>
        </p:nvGrpSpPr>
        <p:grpSpPr>
          <a:xfrm>
            <a:off x="2174263" y="1822251"/>
            <a:ext cx="304000" cy="356205"/>
            <a:chOff x="-49375900" y="3550975"/>
            <a:chExt cx="256800" cy="300900"/>
          </a:xfrm>
        </p:grpSpPr>
        <p:sp>
          <p:nvSpPr>
            <p:cNvPr id="6520" name="Google Shape;6520;p64"/>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4"/>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4"/>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4"/>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4"/>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4"/>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4"/>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4"/>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4"/>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4"/>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4"/>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1" name="Google Shape;6531;p64"/>
          <p:cNvGrpSpPr/>
          <p:nvPr/>
        </p:nvGrpSpPr>
        <p:grpSpPr>
          <a:xfrm>
            <a:off x="2169616" y="2259546"/>
            <a:ext cx="313293" cy="356205"/>
            <a:chOff x="-49378250" y="3920375"/>
            <a:chExt cx="264650" cy="300900"/>
          </a:xfrm>
        </p:grpSpPr>
        <p:sp>
          <p:nvSpPr>
            <p:cNvPr id="6532" name="Google Shape;6532;p64"/>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4"/>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4"/>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4"/>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4"/>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4"/>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4"/>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9" name="Google Shape;6539;p64"/>
          <p:cNvGrpSpPr/>
          <p:nvPr/>
        </p:nvGrpSpPr>
        <p:grpSpPr>
          <a:xfrm>
            <a:off x="888604" y="2752344"/>
            <a:ext cx="312375" cy="357123"/>
            <a:chOff x="-47505300" y="3200500"/>
            <a:chExt cx="263875" cy="301675"/>
          </a:xfrm>
        </p:grpSpPr>
        <p:sp>
          <p:nvSpPr>
            <p:cNvPr id="6540" name="Google Shape;6540;p64"/>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4"/>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4"/>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4"/>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4"/>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4"/>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4"/>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4"/>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4"/>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4"/>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4"/>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4"/>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4"/>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64"/>
          <p:cNvGrpSpPr/>
          <p:nvPr/>
        </p:nvGrpSpPr>
        <p:grpSpPr>
          <a:xfrm>
            <a:off x="866704" y="3188692"/>
            <a:ext cx="356176" cy="355051"/>
            <a:chOff x="-47524975" y="3569100"/>
            <a:chExt cx="300875" cy="299925"/>
          </a:xfrm>
        </p:grpSpPr>
        <p:sp>
          <p:nvSpPr>
            <p:cNvPr id="6554" name="Google Shape;6554;p64"/>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4"/>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4"/>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4"/>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4"/>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9" name="Google Shape;6559;p64"/>
          <p:cNvGrpSpPr/>
          <p:nvPr/>
        </p:nvGrpSpPr>
        <p:grpSpPr>
          <a:xfrm>
            <a:off x="867162" y="3667954"/>
            <a:ext cx="355258" cy="270410"/>
            <a:chOff x="-47523400" y="3973950"/>
            <a:chExt cx="300100" cy="228425"/>
          </a:xfrm>
        </p:grpSpPr>
        <p:sp>
          <p:nvSpPr>
            <p:cNvPr id="6560" name="Google Shape;6560;p64"/>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4"/>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4"/>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4"/>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4"/>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5" name="Google Shape;6565;p64"/>
          <p:cNvGrpSpPr/>
          <p:nvPr/>
        </p:nvGrpSpPr>
        <p:grpSpPr>
          <a:xfrm>
            <a:off x="3072283" y="2750953"/>
            <a:ext cx="354341" cy="357596"/>
            <a:chOff x="-45673275" y="3199325"/>
            <a:chExt cx="299325" cy="302075"/>
          </a:xfrm>
        </p:grpSpPr>
        <p:sp>
          <p:nvSpPr>
            <p:cNvPr id="6566" name="Google Shape;6566;p64"/>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4"/>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4"/>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9" name="Google Shape;6569;p64"/>
          <p:cNvGrpSpPr/>
          <p:nvPr/>
        </p:nvGrpSpPr>
        <p:grpSpPr>
          <a:xfrm>
            <a:off x="3071351" y="3209202"/>
            <a:ext cx="356205" cy="314240"/>
            <a:chOff x="-45674075" y="3586425"/>
            <a:chExt cx="300900" cy="265450"/>
          </a:xfrm>
        </p:grpSpPr>
        <p:sp>
          <p:nvSpPr>
            <p:cNvPr id="6570" name="Google Shape;6570;p64"/>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4"/>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64"/>
          <p:cNvGrpSpPr/>
          <p:nvPr/>
        </p:nvGrpSpPr>
        <p:grpSpPr>
          <a:xfrm>
            <a:off x="3072283" y="3625041"/>
            <a:ext cx="354341" cy="356205"/>
            <a:chOff x="-45673275" y="3937700"/>
            <a:chExt cx="299325" cy="300900"/>
          </a:xfrm>
        </p:grpSpPr>
        <p:sp>
          <p:nvSpPr>
            <p:cNvPr id="6573" name="Google Shape;6573;p64"/>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4"/>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4"/>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4"/>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4"/>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4"/>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9" name="Google Shape;6579;p64"/>
          <p:cNvGrpSpPr/>
          <p:nvPr/>
        </p:nvGrpSpPr>
        <p:grpSpPr>
          <a:xfrm>
            <a:off x="2186449" y="4117825"/>
            <a:ext cx="356205" cy="356205"/>
            <a:chOff x="-44512325" y="3176075"/>
            <a:chExt cx="300900" cy="300900"/>
          </a:xfrm>
        </p:grpSpPr>
        <p:sp>
          <p:nvSpPr>
            <p:cNvPr id="6580" name="Google Shape;6580;p64"/>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4"/>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4"/>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3" name="Google Shape;6583;p64"/>
          <p:cNvGrpSpPr/>
          <p:nvPr/>
        </p:nvGrpSpPr>
        <p:grpSpPr>
          <a:xfrm>
            <a:off x="2589789" y="1386849"/>
            <a:ext cx="354341" cy="354341"/>
            <a:chOff x="-49027775" y="3183175"/>
            <a:chExt cx="299325" cy="299325"/>
          </a:xfrm>
        </p:grpSpPr>
        <p:sp>
          <p:nvSpPr>
            <p:cNvPr id="6584" name="Google Shape;6584;p64"/>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4"/>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4"/>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4"/>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8" name="Google Shape;6588;p64"/>
          <p:cNvGrpSpPr/>
          <p:nvPr/>
        </p:nvGrpSpPr>
        <p:grpSpPr>
          <a:xfrm>
            <a:off x="2589330" y="1822251"/>
            <a:ext cx="355258" cy="357152"/>
            <a:chOff x="-49027775" y="3550975"/>
            <a:chExt cx="300100" cy="301700"/>
          </a:xfrm>
        </p:grpSpPr>
        <p:sp>
          <p:nvSpPr>
            <p:cNvPr id="6589" name="Google Shape;6589;p64"/>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4"/>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4"/>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4"/>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4"/>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4"/>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4"/>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4"/>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4"/>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4"/>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9" name="Google Shape;6599;p64"/>
          <p:cNvGrpSpPr/>
          <p:nvPr/>
        </p:nvGrpSpPr>
        <p:grpSpPr>
          <a:xfrm>
            <a:off x="2587406" y="2259310"/>
            <a:ext cx="359106" cy="355525"/>
            <a:chOff x="-49031025" y="3920175"/>
            <a:chExt cx="303350" cy="300325"/>
          </a:xfrm>
        </p:grpSpPr>
        <p:sp>
          <p:nvSpPr>
            <p:cNvPr id="6600" name="Google Shape;6600;p64"/>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4"/>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4"/>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4"/>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4"/>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4"/>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6" name="Google Shape;6606;p64"/>
          <p:cNvGrpSpPr/>
          <p:nvPr/>
        </p:nvGrpSpPr>
        <p:grpSpPr>
          <a:xfrm>
            <a:off x="1303511" y="2752344"/>
            <a:ext cx="356176" cy="354341"/>
            <a:chOff x="-47155575" y="3200500"/>
            <a:chExt cx="300875" cy="299325"/>
          </a:xfrm>
        </p:grpSpPr>
        <p:sp>
          <p:nvSpPr>
            <p:cNvPr id="6607" name="Google Shape;6607;p64"/>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4"/>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4"/>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4"/>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4"/>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4"/>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3" name="Google Shape;6613;p64"/>
          <p:cNvGrpSpPr/>
          <p:nvPr/>
        </p:nvGrpSpPr>
        <p:grpSpPr>
          <a:xfrm>
            <a:off x="1303970" y="3188692"/>
            <a:ext cx="355258" cy="355258"/>
            <a:chOff x="-47154800" y="3569100"/>
            <a:chExt cx="300100" cy="300100"/>
          </a:xfrm>
        </p:grpSpPr>
        <p:sp>
          <p:nvSpPr>
            <p:cNvPr id="6614" name="Google Shape;6614;p64"/>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4"/>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4"/>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4"/>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4"/>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4"/>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64"/>
          <p:cNvGrpSpPr/>
          <p:nvPr/>
        </p:nvGrpSpPr>
        <p:grpSpPr>
          <a:xfrm>
            <a:off x="1304443" y="3626905"/>
            <a:ext cx="354311" cy="353423"/>
            <a:chOff x="-47154000" y="3939275"/>
            <a:chExt cx="299300" cy="298550"/>
          </a:xfrm>
        </p:grpSpPr>
        <p:sp>
          <p:nvSpPr>
            <p:cNvPr id="6621" name="Google Shape;6621;p64"/>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4"/>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4"/>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4"/>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64"/>
          <p:cNvGrpSpPr/>
          <p:nvPr/>
        </p:nvGrpSpPr>
        <p:grpSpPr>
          <a:xfrm>
            <a:off x="3529733" y="2752344"/>
            <a:ext cx="312375" cy="354341"/>
            <a:chOff x="-45286550" y="3200500"/>
            <a:chExt cx="263875" cy="299325"/>
          </a:xfrm>
        </p:grpSpPr>
        <p:sp>
          <p:nvSpPr>
            <p:cNvPr id="6626" name="Google Shape;6626;p64"/>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4"/>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4"/>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64"/>
          <p:cNvGrpSpPr/>
          <p:nvPr/>
        </p:nvGrpSpPr>
        <p:grpSpPr>
          <a:xfrm>
            <a:off x="3529733" y="3189639"/>
            <a:ext cx="312375" cy="354311"/>
            <a:chOff x="-45286550" y="3569900"/>
            <a:chExt cx="263875" cy="299300"/>
          </a:xfrm>
        </p:grpSpPr>
        <p:sp>
          <p:nvSpPr>
            <p:cNvPr id="6630" name="Google Shape;6630;p64"/>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4"/>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4"/>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4"/>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4"/>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4"/>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6" name="Google Shape;6636;p64"/>
          <p:cNvGrpSpPr/>
          <p:nvPr/>
        </p:nvGrpSpPr>
        <p:grpSpPr>
          <a:xfrm>
            <a:off x="3540920" y="3625988"/>
            <a:ext cx="290001" cy="355258"/>
            <a:chOff x="-45277900" y="3938500"/>
            <a:chExt cx="244975" cy="300100"/>
          </a:xfrm>
        </p:grpSpPr>
        <p:sp>
          <p:nvSpPr>
            <p:cNvPr id="6637" name="Google Shape;6637;p64"/>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4"/>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4"/>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4"/>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1" name="Google Shape;6641;p64"/>
          <p:cNvGrpSpPr/>
          <p:nvPr/>
        </p:nvGrpSpPr>
        <p:grpSpPr>
          <a:xfrm>
            <a:off x="2626869" y="4095090"/>
            <a:ext cx="355258" cy="355258"/>
            <a:chOff x="-44502875" y="3576975"/>
            <a:chExt cx="300100" cy="300100"/>
          </a:xfrm>
        </p:grpSpPr>
        <p:sp>
          <p:nvSpPr>
            <p:cNvPr id="6642" name="Google Shape;6642;p64"/>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4"/>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4"/>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5" name="Google Shape;6645;p64"/>
          <p:cNvGrpSpPr/>
          <p:nvPr/>
        </p:nvGrpSpPr>
        <p:grpSpPr>
          <a:xfrm>
            <a:off x="4835456" y="1828361"/>
            <a:ext cx="356196" cy="354670"/>
            <a:chOff x="-13946200" y="3647075"/>
            <a:chExt cx="353650" cy="352100"/>
          </a:xfrm>
        </p:grpSpPr>
        <p:sp>
          <p:nvSpPr>
            <p:cNvPr id="6646" name="Google Shape;6646;p64"/>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4"/>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4"/>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4"/>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4"/>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4"/>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2" name="Google Shape;6652;p64"/>
          <p:cNvGrpSpPr/>
          <p:nvPr/>
        </p:nvGrpSpPr>
        <p:grpSpPr>
          <a:xfrm>
            <a:off x="6618849" y="1387844"/>
            <a:ext cx="357002" cy="354267"/>
            <a:chOff x="-12163025" y="3214275"/>
            <a:chExt cx="354450" cy="351700"/>
          </a:xfrm>
        </p:grpSpPr>
        <p:sp>
          <p:nvSpPr>
            <p:cNvPr id="6653" name="Google Shape;6653;p64"/>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4"/>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4"/>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64"/>
          <p:cNvGrpSpPr/>
          <p:nvPr/>
        </p:nvGrpSpPr>
        <p:grpSpPr>
          <a:xfrm>
            <a:off x="6619629" y="1827581"/>
            <a:ext cx="355441" cy="356232"/>
            <a:chOff x="-12160675" y="3647875"/>
            <a:chExt cx="352900" cy="353650"/>
          </a:xfrm>
        </p:grpSpPr>
        <p:sp>
          <p:nvSpPr>
            <p:cNvPr id="6657" name="Google Shape;6657;p64"/>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4"/>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4"/>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4"/>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4"/>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4"/>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4"/>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4" name="Google Shape;6664;p64"/>
          <p:cNvGrpSpPr/>
          <p:nvPr/>
        </p:nvGrpSpPr>
        <p:grpSpPr>
          <a:xfrm>
            <a:off x="6630345" y="2272036"/>
            <a:ext cx="354635" cy="356232"/>
            <a:chOff x="-12160675" y="4081850"/>
            <a:chExt cx="352100" cy="353650"/>
          </a:xfrm>
        </p:grpSpPr>
        <p:sp>
          <p:nvSpPr>
            <p:cNvPr id="6665" name="Google Shape;6665;p64"/>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4"/>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4"/>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4"/>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4"/>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4"/>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64"/>
          <p:cNvGrpSpPr/>
          <p:nvPr/>
        </p:nvGrpSpPr>
        <p:grpSpPr>
          <a:xfrm>
            <a:off x="4835311" y="2746480"/>
            <a:ext cx="355416" cy="355652"/>
            <a:chOff x="-10391650" y="3180600"/>
            <a:chExt cx="352875" cy="353075"/>
          </a:xfrm>
        </p:grpSpPr>
        <p:sp>
          <p:nvSpPr>
            <p:cNvPr id="6672" name="Google Shape;6672;p64"/>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4"/>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4"/>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4"/>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4"/>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4"/>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64"/>
          <p:cNvGrpSpPr/>
          <p:nvPr/>
        </p:nvGrpSpPr>
        <p:grpSpPr>
          <a:xfrm>
            <a:off x="4835310" y="3223278"/>
            <a:ext cx="354635" cy="353890"/>
            <a:chOff x="-10390875" y="3616350"/>
            <a:chExt cx="352100" cy="351325"/>
          </a:xfrm>
        </p:grpSpPr>
        <p:sp>
          <p:nvSpPr>
            <p:cNvPr id="6679" name="Google Shape;6679;p64"/>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4"/>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4"/>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64"/>
          <p:cNvGrpSpPr/>
          <p:nvPr/>
        </p:nvGrpSpPr>
        <p:grpSpPr>
          <a:xfrm>
            <a:off x="7502285" y="2747943"/>
            <a:ext cx="312585" cy="354670"/>
            <a:chOff x="-10370400" y="4049550"/>
            <a:chExt cx="310350" cy="352100"/>
          </a:xfrm>
        </p:grpSpPr>
        <p:sp>
          <p:nvSpPr>
            <p:cNvPr id="6683" name="Google Shape;6683;p64"/>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4"/>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4"/>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4"/>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4"/>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8" name="Google Shape;6688;p64"/>
          <p:cNvGrpSpPr/>
          <p:nvPr/>
        </p:nvGrpSpPr>
        <p:grpSpPr>
          <a:xfrm>
            <a:off x="6606541" y="2746884"/>
            <a:ext cx="379236" cy="354847"/>
            <a:chOff x="-8674650" y="3210975"/>
            <a:chExt cx="376525" cy="352275"/>
          </a:xfrm>
        </p:grpSpPr>
        <p:sp>
          <p:nvSpPr>
            <p:cNvPr id="6689" name="Google Shape;6689;p64"/>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4"/>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4"/>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4"/>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4"/>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4"/>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5" name="Google Shape;6695;p64"/>
          <p:cNvGrpSpPr/>
          <p:nvPr/>
        </p:nvGrpSpPr>
        <p:grpSpPr>
          <a:xfrm>
            <a:off x="5278038" y="1828361"/>
            <a:ext cx="356221" cy="354670"/>
            <a:chOff x="-13512225" y="3647075"/>
            <a:chExt cx="353675" cy="352100"/>
          </a:xfrm>
        </p:grpSpPr>
        <p:sp>
          <p:nvSpPr>
            <p:cNvPr id="6696" name="Google Shape;6696;p64"/>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4"/>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4"/>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4"/>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4"/>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4"/>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4"/>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4"/>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4"/>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4"/>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6" name="Google Shape;6706;p64"/>
          <p:cNvGrpSpPr/>
          <p:nvPr/>
        </p:nvGrpSpPr>
        <p:grpSpPr>
          <a:xfrm>
            <a:off x="5288351" y="2272427"/>
            <a:ext cx="356221" cy="355451"/>
            <a:chOff x="-13512225" y="4080275"/>
            <a:chExt cx="353675" cy="352875"/>
          </a:xfrm>
        </p:grpSpPr>
        <p:sp>
          <p:nvSpPr>
            <p:cNvPr id="6707" name="Google Shape;6707;p64"/>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4"/>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4"/>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4"/>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4"/>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4"/>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4"/>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4"/>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4"/>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4"/>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4"/>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8" name="Google Shape;6718;p64"/>
          <p:cNvGrpSpPr/>
          <p:nvPr/>
        </p:nvGrpSpPr>
        <p:grpSpPr>
          <a:xfrm>
            <a:off x="7061431" y="1419788"/>
            <a:ext cx="356196" cy="290379"/>
            <a:chOff x="-11728250" y="3245400"/>
            <a:chExt cx="353650" cy="288275"/>
          </a:xfrm>
        </p:grpSpPr>
        <p:sp>
          <p:nvSpPr>
            <p:cNvPr id="6719" name="Google Shape;6719;p64"/>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4"/>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4"/>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4"/>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4"/>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64"/>
          <p:cNvGrpSpPr/>
          <p:nvPr/>
        </p:nvGrpSpPr>
        <p:grpSpPr>
          <a:xfrm>
            <a:off x="7093939" y="2272427"/>
            <a:ext cx="311804" cy="355451"/>
            <a:chOff x="-11703850" y="4081850"/>
            <a:chExt cx="309575" cy="352875"/>
          </a:xfrm>
        </p:grpSpPr>
        <p:sp>
          <p:nvSpPr>
            <p:cNvPr id="6725" name="Google Shape;6725;p64"/>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4"/>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4"/>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4"/>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4"/>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4"/>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4"/>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4"/>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64"/>
          <p:cNvGrpSpPr/>
          <p:nvPr/>
        </p:nvGrpSpPr>
        <p:grpSpPr>
          <a:xfrm>
            <a:off x="5282595" y="2746580"/>
            <a:ext cx="357002" cy="355451"/>
            <a:chOff x="-9958475" y="3180025"/>
            <a:chExt cx="354450" cy="352875"/>
          </a:xfrm>
        </p:grpSpPr>
        <p:sp>
          <p:nvSpPr>
            <p:cNvPr id="6734" name="Google Shape;6734;p64"/>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4"/>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4"/>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7" name="Google Shape;6737;p64"/>
          <p:cNvGrpSpPr/>
          <p:nvPr/>
        </p:nvGrpSpPr>
        <p:grpSpPr>
          <a:xfrm>
            <a:off x="5291722" y="3222561"/>
            <a:ext cx="337966" cy="355325"/>
            <a:chOff x="-9949025" y="3615575"/>
            <a:chExt cx="335550" cy="352750"/>
          </a:xfrm>
        </p:grpSpPr>
        <p:sp>
          <p:nvSpPr>
            <p:cNvPr id="6738" name="Google Shape;6738;p64"/>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4"/>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4"/>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1" name="Google Shape;6741;p64"/>
          <p:cNvGrpSpPr/>
          <p:nvPr/>
        </p:nvGrpSpPr>
        <p:grpSpPr>
          <a:xfrm>
            <a:off x="7926568" y="2746067"/>
            <a:ext cx="360175" cy="358423"/>
            <a:chOff x="-9961625" y="4048175"/>
            <a:chExt cx="357600" cy="355825"/>
          </a:xfrm>
        </p:grpSpPr>
        <p:sp>
          <p:nvSpPr>
            <p:cNvPr id="6742" name="Google Shape;6742;p64"/>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4"/>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4"/>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4"/>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4"/>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4"/>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64"/>
          <p:cNvGrpSpPr/>
          <p:nvPr/>
        </p:nvGrpSpPr>
        <p:grpSpPr>
          <a:xfrm>
            <a:off x="6613289" y="3221579"/>
            <a:ext cx="364959" cy="357289"/>
            <a:chOff x="-8680950" y="3624225"/>
            <a:chExt cx="362350" cy="354700"/>
          </a:xfrm>
        </p:grpSpPr>
        <p:sp>
          <p:nvSpPr>
            <p:cNvPr id="6749" name="Google Shape;6749;p64"/>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4"/>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4"/>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4"/>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4"/>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4"/>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64"/>
          <p:cNvGrpSpPr/>
          <p:nvPr/>
        </p:nvGrpSpPr>
        <p:grpSpPr>
          <a:xfrm>
            <a:off x="5749533" y="1387239"/>
            <a:ext cx="313365" cy="355476"/>
            <a:chOff x="-13056975" y="3212300"/>
            <a:chExt cx="311125" cy="352900"/>
          </a:xfrm>
        </p:grpSpPr>
        <p:sp>
          <p:nvSpPr>
            <p:cNvPr id="6756" name="Google Shape;6756;p64"/>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4"/>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4"/>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4"/>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0" name="Google Shape;6760;p64"/>
          <p:cNvGrpSpPr/>
          <p:nvPr/>
        </p:nvGrpSpPr>
        <p:grpSpPr>
          <a:xfrm>
            <a:off x="5726921" y="1828034"/>
            <a:ext cx="358588" cy="355325"/>
            <a:chOff x="-13077450" y="3647075"/>
            <a:chExt cx="356025" cy="352750"/>
          </a:xfrm>
        </p:grpSpPr>
        <p:sp>
          <p:nvSpPr>
            <p:cNvPr id="6761" name="Google Shape;6761;p64"/>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4"/>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4"/>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64"/>
          <p:cNvGrpSpPr/>
          <p:nvPr/>
        </p:nvGrpSpPr>
        <p:grpSpPr>
          <a:xfrm>
            <a:off x="5738027" y="2271633"/>
            <a:ext cx="357002" cy="357037"/>
            <a:chOff x="-13079025" y="4079475"/>
            <a:chExt cx="354450" cy="354450"/>
          </a:xfrm>
        </p:grpSpPr>
        <p:sp>
          <p:nvSpPr>
            <p:cNvPr id="6765" name="Google Shape;6765;p64"/>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4"/>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4"/>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4"/>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64"/>
          <p:cNvGrpSpPr/>
          <p:nvPr/>
        </p:nvGrpSpPr>
        <p:grpSpPr>
          <a:xfrm>
            <a:off x="7511094" y="1387642"/>
            <a:ext cx="356221" cy="354670"/>
            <a:chOff x="-11292700" y="3213875"/>
            <a:chExt cx="353675" cy="352100"/>
          </a:xfrm>
        </p:grpSpPr>
        <p:sp>
          <p:nvSpPr>
            <p:cNvPr id="6770" name="Google Shape;6770;p64"/>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4"/>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4"/>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4"/>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4"/>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4"/>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4"/>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7" name="Google Shape;6777;p64"/>
          <p:cNvGrpSpPr/>
          <p:nvPr/>
        </p:nvGrpSpPr>
        <p:grpSpPr>
          <a:xfrm>
            <a:off x="7505152" y="1827581"/>
            <a:ext cx="368106" cy="356232"/>
            <a:chOff x="-11299000" y="3647875"/>
            <a:chExt cx="365475" cy="353650"/>
          </a:xfrm>
        </p:grpSpPr>
        <p:sp>
          <p:nvSpPr>
            <p:cNvPr id="6778" name="Google Shape;6778;p64"/>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4"/>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4"/>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4"/>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4"/>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4"/>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4" name="Google Shape;6784;p64"/>
          <p:cNvGrpSpPr/>
          <p:nvPr/>
        </p:nvGrpSpPr>
        <p:grpSpPr>
          <a:xfrm>
            <a:off x="7520614" y="2283532"/>
            <a:ext cx="357808" cy="333240"/>
            <a:chOff x="-11295075" y="4092875"/>
            <a:chExt cx="355250" cy="330825"/>
          </a:xfrm>
        </p:grpSpPr>
        <p:sp>
          <p:nvSpPr>
            <p:cNvPr id="6785" name="Google Shape;6785;p64"/>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4"/>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4"/>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4"/>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4"/>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64"/>
          <p:cNvGrpSpPr/>
          <p:nvPr/>
        </p:nvGrpSpPr>
        <p:grpSpPr>
          <a:xfrm>
            <a:off x="5746214" y="2746580"/>
            <a:ext cx="312585" cy="355451"/>
            <a:chOff x="-9500075" y="3180800"/>
            <a:chExt cx="310350" cy="352875"/>
          </a:xfrm>
        </p:grpSpPr>
        <p:sp>
          <p:nvSpPr>
            <p:cNvPr id="6791" name="Google Shape;6791;p64"/>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4"/>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4"/>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4"/>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4"/>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4"/>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4"/>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4"/>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4"/>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0" name="Google Shape;6800;p64"/>
          <p:cNvGrpSpPr/>
          <p:nvPr/>
        </p:nvGrpSpPr>
        <p:grpSpPr>
          <a:xfrm>
            <a:off x="5724005" y="3222095"/>
            <a:ext cx="356221" cy="356257"/>
            <a:chOff x="-9523700" y="3614000"/>
            <a:chExt cx="353675" cy="353675"/>
          </a:xfrm>
        </p:grpSpPr>
        <p:sp>
          <p:nvSpPr>
            <p:cNvPr id="6801" name="Google Shape;6801;p64"/>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4"/>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4"/>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4"/>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4"/>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4"/>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4"/>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4"/>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4"/>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0" name="Google Shape;6810;p64"/>
          <p:cNvGrpSpPr/>
          <p:nvPr/>
        </p:nvGrpSpPr>
        <p:grpSpPr>
          <a:xfrm>
            <a:off x="7508956" y="3244737"/>
            <a:ext cx="356221" cy="354670"/>
            <a:chOff x="-9523700" y="4049550"/>
            <a:chExt cx="353675" cy="352100"/>
          </a:xfrm>
        </p:grpSpPr>
        <p:sp>
          <p:nvSpPr>
            <p:cNvPr id="6811" name="Google Shape;6811;p64"/>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4"/>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4"/>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4"/>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4"/>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4"/>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4"/>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64"/>
          <p:cNvGrpSpPr/>
          <p:nvPr/>
        </p:nvGrpSpPr>
        <p:grpSpPr>
          <a:xfrm>
            <a:off x="7065071" y="3244710"/>
            <a:ext cx="357002" cy="311029"/>
            <a:chOff x="-8209150" y="3659675"/>
            <a:chExt cx="354450" cy="308775"/>
          </a:xfrm>
        </p:grpSpPr>
        <p:sp>
          <p:nvSpPr>
            <p:cNvPr id="6819" name="Google Shape;6819;p64"/>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4"/>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4"/>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4"/>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4"/>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4"/>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64"/>
          <p:cNvGrpSpPr/>
          <p:nvPr/>
        </p:nvGrpSpPr>
        <p:grpSpPr>
          <a:xfrm>
            <a:off x="6178632" y="2273623"/>
            <a:ext cx="356221" cy="353059"/>
            <a:chOff x="-12643475" y="4081850"/>
            <a:chExt cx="353675" cy="350500"/>
          </a:xfrm>
        </p:grpSpPr>
        <p:sp>
          <p:nvSpPr>
            <p:cNvPr id="6826" name="Google Shape;6826;p64"/>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4"/>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4"/>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4"/>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0" name="Google Shape;6830;p64"/>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1" name="Google Shape;6831;p64"/>
          <p:cNvGrpSpPr/>
          <p:nvPr/>
        </p:nvGrpSpPr>
        <p:grpSpPr>
          <a:xfrm>
            <a:off x="7961232" y="2283532"/>
            <a:ext cx="356221" cy="333240"/>
            <a:chOff x="-10858725" y="4092875"/>
            <a:chExt cx="353675" cy="330825"/>
          </a:xfrm>
        </p:grpSpPr>
        <p:sp>
          <p:nvSpPr>
            <p:cNvPr id="6832" name="Google Shape;6832;p64"/>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4"/>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4"/>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4"/>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4"/>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4"/>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64"/>
          <p:cNvGrpSpPr/>
          <p:nvPr/>
        </p:nvGrpSpPr>
        <p:grpSpPr>
          <a:xfrm>
            <a:off x="6219755" y="3222498"/>
            <a:ext cx="252278" cy="355451"/>
            <a:chOff x="-9039300" y="3614000"/>
            <a:chExt cx="250475" cy="352875"/>
          </a:xfrm>
        </p:grpSpPr>
        <p:sp>
          <p:nvSpPr>
            <p:cNvPr id="6839" name="Google Shape;6839;p64"/>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4"/>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64"/>
          <p:cNvGrpSpPr/>
          <p:nvPr/>
        </p:nvGrpSpPr>
        <p:grpSpPr>
          <a:xfrm>
            <a:off x="7951721" y="3244737"/>
            <a:ext cx="354635" cy="354670"/>
            <a:chOff x="-9088150" y="4049550"/>
            <a:chExt cx="352100" cy="352100"/>
          </a:xfrm>
        </p:grpSpPr>
        <p:sp>
          <p:nvSpPr>
            <p:cNvPr id="6842" name="Google Shape;6842;p64"/>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4"/>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4"/>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4"/>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4"/>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4"/>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64"/>
          <p:cNvGrpSpPr/>
          <p:nvPr/>
        </p:nvGrpSpPr>
        <p:grpSpPr>
          <a:xfrm>
            <a:off x="7086085" y="2746970"/>
            <a:ext cx="315757" cy="354670"/>
            <a:chOff x="-8191825" y="3174500"/>
            <a:chExt cx="313500" cy="352100"/>
          </a:xfrm>
        </p:grpSpPr>
        <p:sp>
          <p:nvSpPr>
            <p:cNvPr id="6849" name="Google Shape;6849;p64"/>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4"/>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4"/>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2" name="Google Shape;6852;p64"/>
          <p:cNvGrpSpPr/>
          <p:nvPr/>
        </p:nvGrpSpPr>
        <p:grpSpPr>
          <a:xfrm>
            <a:off x="4835443" y="1387491"/>
            <a:ext cx="356221" cy="354973"/>
            <a:chOff x="-13947000" y="3212800"/>
            <a:chExt cx="353675" cy="352400"/>
          </a:xfrm>
        </p:grpSpPr>
        <p:sp>
          <p:nvSpPr>
            <p:cNvPr id="6853" name="Google Shape;6853;p64"/>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4"/>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5" name="Google Shape;6855;p64"/>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56" name="Google Shape;6856;p64"/>
          <p:cNvGrpSpPr/>
          <p:nvPr/>
        </p:nvGrpSpPr>
        <p:grpSpPr>
          <a:xfrm>
            <a:off x="5278038" y="1386849"/>
            <a:ext cx="356221" cy="356257"/>
            <a:chOff x="-13512225" y="3211525"/>
            <a:chExt cx="353675" cy="353675"/>
          </a:xfrm>
        </p:grpSpPr>
        <p:sp>
          <p:nvSpPr>
            <p:cNvPr id="6857" name="Google Shape;6857;p64"/>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4"/>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4"/>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4"/>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4"/>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64"/>
          <p:cNvGrpSpPr/>
          <p:nvPr/>
        </p:nvGrpSpPr>
        <p:grpSpPr>
          <a:xfrm>
            <a:off x="6168320" y="1387239"/>
            <a:ext cx="356221" cy="355476"/>
            <a:chOff x="-12643475" y="3212300"/>
            <a:chExt cx="353675" cy="352900"/>
          </a:xfrm>
        </p:grpSpPr>
        <p:sp>
          <p:nvSpPr>
            <p:cNvPr id="6863" name="Google Shape;6863;p64"/>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4"/>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4"/>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4"/>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4"/>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4"/>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4"/>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4"/>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4"/>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64"/>
          <p:cNvGrpSpPr/>
          <p:nvPr/>
        </p:nvGrpSpPr>
        <p:grpSpPr>
          <a:xfrm>
            <a:off x="6168320" y="1839013"/>
            <a:ext cx="356221" cy="333366"/>
            <a:chOff x="-12643475" y="3657325"/>
            <a:chExt cx="353675" cy="330950"/>
          </a:xfrm>
        </p:grpSpPr>
        <p:sp>
          <p:nvSpPr>
            <p:cNvPr id="6873" name="Google Shape;6873;p64"/>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4"/>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4"/>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4"/>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4"/>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4"/>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9" name="Google Shape;6879;p64"/>
          <p:cNvGrpSpPr/>
          <p:nvPr/>
        </p:nvGrpSpPr>
        <p:grpSpPr>
          <a:xfrm>
            <a:off x="7951322" y="1387642"/>
            <a:ext cx="355416" cy="354670"/>
            <a:chOff x="-10857925" y="3213875"/>
            <a:chExt cx="352875" cy="352100"/>
          </a:xfrm>
        </p:grpSpPr>
        <p:sp>
          <p:nvSpPr>
            <p:cNvPr id="6880" name="Google Shape;6880;p64"/>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4"/>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4"/>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4"/>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4"/>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4"/>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4"/>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4"/>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4"/>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4"/>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0" name="Google Shape;6890;p64"/>
          <p:cNvGrpSpPr/>
          <p:nvPr/>
        </p:nvGrpSpPr>
        <p:grpSpPr>
          <a:xfrm>
            <a:off x="6168237" y="2747071"/>
            <a:ext cx="356096" cy="354469"/>
            <a:chOff x="-9089725" y="3180200"/>
            <a:chExt cx="353550" cy="351900"/>
          </a:xfrm>
        </p:grpSpPr>
        <p:sp>
          <p:nvSpPr>
            <p:cNvPr id="6891" name="Google Shape;6891;p64"/>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4"/>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3" name="Google Shape;6893;p64"/>
          <p:cNvGrpSpPr/>
          <p:nvPr/>
        </p:nvGrpSpPr>
        <p:grpSpPr>
          <a:xfrm>
            <a:off x="7060235" y="1826875"/>
            <a:ext cx="358588" cy="357642"/>
            <a:chOff x="7083760" y="1971660"/>
            <a:chExt cx="358588" cy="357642"/>
          </a:xfrm>
        </p:grpSpPr>
        <p:sp>
          <p:nvSpPr>
            <p:cNvPr id="6894" name="Google Shape;6894;p64"/>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4"/>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4"/>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4"/>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4"/>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4"/>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4"/>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4"/>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4"/>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4"/>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4"/>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4"/>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6" name="Google Shape;6906;p64"/>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6907" name="Google Shape;6907;p64"/>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11"/>
        <p:cNvGrpSpPr/>
        <p:nvPr/>
      </p:nvGrpSpPr>
      <p:grpSpPr>
        <a:xfrm>
          <a:off x="0" y="0"/>
          <a:ext cx="0" cy="0"/>
          <a:chOff x="0" y="0"/>
          <a:chExt cx="0" cy="0"/>
        </a:xfrm>
      </p:grpSpPr>
      <p:sp>
        <p:nvSpPr>
          <p:cNvPr id="6912" name="Google Shape;6912;p65"/>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3" name="Google Shape;6913;p65"/>
          <p:cNvGrpSpPr/>
          <p:nvPr/>
        </p:nvGrpSpPr>
        <p:grpSpPr>
          <a:xfrm>
            <a:off x="719610" y="2243507"/>
            <a:ext cx="452798" cy="449473"/>
            <a:chOff x="-21322300" y="3693325"/>
            <a:chExt cx="306400" cy="304150"/>
          </a:xfrm>
        </p:grpSpPr>
        <p:sp>
          <p:nvSpPr>
            <p:cNvPr id="6914" name="Google Shape;6914;p65"/>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5"/>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5"/>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5"/>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8" name="Google Shape;6918;p65"/>
          <p:cNvGrpSpPr/>
          <p:nvPr/>
        </p:nvGrpSpPr>
        <p:grpSpPr>
          <a:xfrm>
            <a:off x="719019" y="2810244"/>
            <a:ext cx="453980" cy="422540"/>
            <a:chOff x="-21322300" y="4077125"/>
            <a:chExt cx="307200" cy="285925"/>
          </a:xfrm>
        </p:grpSpPr>
        <p:sp>
          <p:nvSpPr>
            <p:cNvPr id="6919" name="Google Shape;6919;p65"/>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5"/>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5"/>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5"/>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5"/>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5"/>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5"/>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5"/>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5"/>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5"/>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5"/>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5"/>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1" name="Google Shape;6931;p65"/>
          <p:cNvGrpSpPr/>
          <p:nvPr/>
        </p:nvGrpSpPr>
        <p:grpSpPr>
          <a:xfrm>
            <a:off x="3496195" y="1689128"/>
            <a:ext cx="451653" cy="450212"/>
            <a:chOff x="-19394200" y="3333800"/>
            <a:chExt cx="305625" cy="304650"/>
          </a:xfrm>
        </p:grpSpPr>
        <p:sp>
          <p:nvSpPr>
            <p:cNvPr id="6932" name="Google Shape;6932;p65"/>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5"/>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5"/>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5"/>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5"/>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5"/>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5"/>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5"/>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5"/>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1" name="Google Shape;6941;p65"/>
          <p:cNvGrpSpPr/>
          <p:nvPr/>
        </p:nvGrpSpPr>
        <p:grpSpPr>
          <a:xfrm>
            <a:off x="3495032" y="2243580"/>
            <a:ext cx="453980" cy="449325"/>
            <a:chOff x="-19396575" y="3708500"/>
            <a:chExt cx="307200" cy="304050"/>
          </a:xfrm>
        </p:grpSpPr>
        <p:sp>
          <p:nvSpPr>
            <p:cNvPr id="6942" name="Google Shape;6942;p65"/>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5"/>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5"/>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5" name="Google Shape;6945;p65"/>
          <p:cNvGrpSpPr/>
          <p:nvPr/>
        </p:nvGrpSpPr>
        <p:grpSpPr>
          <a:xfrm>
            <a:off x="3489212" y="2796461"/>
            <a:ext cx="465618" cy="450101"/>
            <a:chOff x="-19394200" y="4084200"/>
            <a:chExt cx="315075" cy="304575"/>
          </a:xfrm>
        </p:grpSpPr>
        <p:sp>
          <p:nvSpPr>
            <p:cNvPr id="6946" name="Google Shape;6946;p65"/>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5"/>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5"/>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5"/>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5"/>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5"/>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65"/>
          <p:cNvGrpSpPr/>
          <p:nvPr/>
        </p:nvGrpSpPr>
        <p:grpSpPr>
          <a:xfrm>
            <a:off x="6294923" y="1689001"/>
            <a:ext cx="400447" cy="450470"/>
            <a:chOff x="-17526750" y="3309200"/>
            <a:chExt cx="270975" cy="304825"/>
          </a:xfrm>
        </p:grpSpPr>
        <p:sp>
          <p:nvSpPr>
            <p:cNvPr id="6953" name="Google Shape;6953;p65"/>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5"/>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5"/>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5"/>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5"/>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8" name="Google Shape;6958;p65"/>
          <p:cNvGrpSpPr/>
          <p:nvPr/>
        </p:nvGrpSpPr>
        <p:grpSpPr>
          <a:xfrm>
            <a:off x="6271075" y="2244173"/>
            <a:ext cx="448143" cy="448143"/>
            <a:chOff x="-17542500" y="3684100"/>
            <a:chExt cx="303250" cy="303250"/>
          </a:xfrm>
        </p:grpSpPr>
        <p:sp>
          <p:nvSpPr>
            <p:cNvPr id="6959" name="Google Shape;6959;p65"/>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5"/>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5"/>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5"/>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5"/>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5"/>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5"/>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65"/>
          <p:cNvGrpSpPr/>
          <p:nvPr/>
        </p:nvGrpSpPr>
        <p:grpSpPr>
          <a:xfrm>
            <a:off x="6270484" y="2810817"/>
            <a:ext cx="449325" cy="421395"/>
            <a:chOff x="-17542500" y="4068450"/>
            <a:chExt cx="304050" cy="285150"/>
          </a:xfrm>
        </p:grpSpPr>
        <p:sp>
          <p:nvSpPr>
            <p:cNvPr id="6967" name="Google Shape;6967;p65"/>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5"/>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5"/>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5"/>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5"/>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5"/>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65"/>
          <p:cNvGrpSpPr/>
          <p:nvPr/>
        </p:nvGrpSpPr>
        <p:grpSpPr>
          <a:xfrm>
            <a:off x="3500906" y="3342211"/>
            <a:ext cx="343404" cy="449325"/>
            <a:chOff x="-15652200" y="3335975"/>
            <a:chExt cx="232375" cy="304050"/>
          </a:xfrm>
        </p:grpSpPr>
        <p:sp>
          <p:nvSpPr>
            <p:cNvPr id="6974" name="Google Shape;6974;p65"/>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5"/>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5"/>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5"/>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5"/>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5"/>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5"/>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5"/>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5"/>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3" name="Google Shape;6983;p65"/>
          <p:cNvGrpSpPr/>
          <p:nvPr/>
        </p:nvGrpSpPr>
        <p:grpSpPr>
          <a:xfrm>
            <a:off x="1274819" y="2243729"/>
            <a:ext cx="449325" cy="449030"/>
            <a:chOff x="-20945825" y="3692175"/>
            <a:chExt cx="304050" cy="303850"/>
          </a:xfrm>
        </p:grpSpPr>
        <p:sp>
          <p:nvSpPr>
            <p:cNvPr id="6984" name="Google Shape;6984;p65"/>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5"/>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5"/>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5"/>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65"/>
          <p:cNvGrpSpPr/>
          <p:nvPr/>
        </p:nvGrpSpPr>
        <p:grpSpPr>
          <a:xfrm>
            <a:off x="4081644" y="1689848"/>
            <a:ext cx="372516" cy="448771"/>
            <a:chOff x="-18994100" y="3334775"/>
            <a:chExt cx="252075" cy="303675"/>
          </a:xfrm>
        </p:grpSpPr>
        <p:sp>
          <p:nvSpPr>
            <p:cNvPr id="6989" name="Google Shape;6989;p65"/>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5"/>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5"/>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5"/>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65"/>
          <p:cNvGrpSpPr/>
          <p:nvPr/>
        </p:nvGrpSpPr>
        <p:grpSpPr>
          <a:xfrm>
            <a:off x="4096200" y="2244743"/>
            <a:ext cx="343404" cy="446998"/>
            <a:chOff x="-18983850" y="3710075"/>
            <a:chExt cx="232375" cy="302475"/>
          </a:xfrm>
        </p:grpSpPr>
        <p:sp>
          <p:nvSpPr>
            <p:cNvPr id="6994" name="Google Shape;6994;p65"/>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5"/>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5"/>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5"/>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8" name="Google Shape;6998;p65"/>
          <p:cNvGrpSpPr/>
          <p:nvPr/>
        </p:nvGrpSpPr>
        <p:grpSpPr>
          <a:xfrm>
            <a:off x="1274247" y="1689573"/>
            <a:ext cx="450470" cy="449325"/>
            <a:chOff x="-20946600" y="3317850"/>
            <a:chExt cx="304825" cy="304050"/>
          </a:xfrm>
        </p:grpSpPr>
        <p:sp>
          <p:nvSpPr>
            <p:cNvPr id="6999" name="Google Shape;6999;p65"/>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5"/>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5"/>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65"/>
          <p:cNvGrpSpPr/>
          <p:nvPr/>
        </p:nvGrpSpPr>
        <p:grpSpPr>
          <a:xfrm>
            <a:off x="1300422" y="2797442"/>
            <a:ext cx="398119" cy="448143"/>
            <a:chOff x="-20930075" y="4066100"/>
            <a:chExt cx="269400" cy="303250"/>
          </a:xfrm>
        </p:grpSpPr>
        <p:sp>
          <p:nvSpPr>
            <p:cNvPr id="7003" name="Google Shape;7003;p65"/>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5"/>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65"/>
          <p:cNvGrpSpPr/>
          <p:nvPr/>
        </p:nvGrpSpPr>
        <p:grpSpPr>
          <a:xfrm>
            <a:off x="4042667" y="2797422"/>
            <a:ext cx="450470" cy="448180"/>
            <a:chOff x="-19020075" y="4084200"/>
            <a:chExt cx="304825" cy="303275"/>
          </a:xfrm>
        </p:grpSpPr>
        <p:sp>
          <p:nvSpPr>
            <p:cNvPr id="7006" name="Google Shape;7006;p65"/>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5"/>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5"/>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5"/>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5"/>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5"/>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5"/>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5"/>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5"/>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5" name="Google Shape;7015;p65"/>
          <p:cNvGrpSpPr/>
          <p:nvPr/>
        </p:nvGrpSpPr>
        <p:grpSpPr>
          <a:xfrm>
            <a:off x="6859931" y="1689001"/>
            <a:ext cx="396937" cy="450470"/>
            <a:chOff x="-17149475" y="3309200"/>
            <a:chExt cx="268600" cy="304825"/>
          </a:xfrm>
        </p:grpSpPr>
        <p:sp>
          <p:nvSpPr>
            <p:cNvPr id="7016" name="Google Shape;7016;p65"/>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5"/>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65"/>
          <p:cNvGrpSpPr/>
          <p:nvPr/>
        </p:nvGrpSpPr>
        <p:grpSpPr>
          <a:xfrm>
            <a:off x="6833737" y="2258120"/>
            <a:ext cx="449325" cy="420249"/>
            <a:chOff x="-17168375" y="3692750"/>
            <a:chExt cx="304050" cy="284375"/>
          </a:xfrm>
        </p:grpSpPr>
        <p:sp>
          <p:nvSpPr>
            <p:cNvPr id="7019" name="Google Shape;7019;p65"/>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5"/>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5"/>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5"/>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5"/>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5"/>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5"/>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65"/>
          <p:cNvGrpSpPr/>
          <p:nvPr/>
        </p:nvGrpSpPr>
        <p:grpSpPr>
          <a:xfrm>
            <a:off x="6830246" y="2796852"/>
            <a:ext cx="456308" cy="449325"/>
            <a:chOff x="-17170750" y="4058800"/>
            <a:chExt cx="308775" cy="304050"/>
          </a:xfrm>
        </p:grpSpPr>
        <p:sp>
          <p:nvSpPr>
            <p:cNvPr id="7027" name="Google Shape;7027;p65"/>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5"/>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5"/>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5"/>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5"/>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5"/>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5"/>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5"/>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5"/>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5"/>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5"/>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5"/>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5"/>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5"/>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5"/>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5"/>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5"/>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65"/>
          <p:cNvGrpSpPr/>
          <p:nvPr/>
        </p:nvGrpSpPr>
        <p:grpSpPr>
          <a:xfrm>
            <a:off x="5692143" y="3343358"/>
            <a:ext cx="450470" cy="446998"/>
            <a:chOff x="-15688425" y="3707725"/>
            <a:chExt cx="304825" cy="302475"/>
          </a:xfrm>
        </p:grpSpPr>
        <p:sp>
          <p:nvSpPr>
            <p:cNvPr id="7045" name="Google Shape;7045;p65"/>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5"/>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5"/>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5"/>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5"/>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5"/>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1" name="Google Shape;7051;p65"/>
          <p:cNvGrpSpPr/>
          <p:nvPr/>
        </p:nvGrpSpPr>
        <p:grpSpPr>
          <a:xfrm>
            <a:off x="1836300" y="1690441"/>
            <a:ext cx="451653" cy="447589"/>
            <a:chOff x="-20572500" y="3319025"/>
            <a:chExt cx="305625" cy="302875"/>
          </a:xfrm>
        </p:grpSpPr>
        <p:sp>
          <p:nvSpPr>
            <p:cNvPr id="7052" name="Google Shape;7052;p65"/>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5"/>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4" name="Google Shape;7054;p65"/>
          <p:cNvGrpSpPr/>
          <p:nvPr/>
        </p:nvGrpSpPr>
        <p:grpSpPr>
          <a:xfrm>
            <a:off x="1837463" y="2305410"/>
            <a:ext cx="449325" cy="325670"/>
            <a:chOff x="-20571700" y="3722875"/>
            <a:chExt cx="304050" cy="220375"/>
          </a:xfrm>
        </p:grpSpPr>
        <p:sp>
          <p:nvSpPr>
            <p:cNvPr id="7055" name="Google Shape;7055;p65"/>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5"/>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5"/>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5"/>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5"/>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5"/>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5"/>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65"/>
          <p:cNvGrpSpPr/>
          <p:nvPr/>
        </p:nvGrpSpPr>
        <p:grpSpPr>
          <a:xfrm>
            <a:off x="1836891" y="2796278"/>
            <a:ext cx="450470" cy="450470"/>
            <a:chOff x="-20571700" y="4066875"/>
            <a:chExt cx="304825" cy="304825"/>
          </a:xfrm>
        </p:grpSpPr>
        <p:sp>
          <p:nvSpPr>
            <p:cNvPr id="7063" name="Google Shape;7063;p65"/>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5"/>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5"/>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5"/>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5"/>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5"/>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65"/>
          <p:cNvGrpSpPr/>
          <p:nvPr/>
        </p:nvGrpSpPr>
        <p:grpSpPr>
          <a:xfrm>
            <a:off x="4603593" y="1688259"/>
            <a:ext cx="453980" cy="451948"/>
            <a:chOff x="-18645175" y="3334200"/>
            <a:chExt cx="307200" cy="305825"/>
          </a:xfrm>
        </p:grpSpPr>
        <p:sp>
          <p:nvSpPr>
            <p:cNvPr id="7070" name="Google Shape;7070;p65"/>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5"/>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5"/>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5"/>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5"/>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5" name="Google Shape;7075;p65"/>
          <p:cNvGrpSpPr/>
          <p:nvPr/>
        </p:nvGrpSpPr>
        <p:grpSpPr>
          <a:xfrm>
            <a:off x="4604184" y="2242989"/>
            <a:ext cx="452798" cy="450507"/>
            <a:chOff x="-18645175" y="3708500"/>
            <a:chExt cx="306400" cy="304850"/>
          </a:xfrm>
        </p:grpSpPr>
        <p:sp>
          <p:nvSpPr>
            <p:cNvPr id="7076" name="Google Shape;7076;p65"/>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5"/>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5"/>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5"/>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5"/>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5"/>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5"/>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65"/>
          <p:cNvGrpSpPr/>
          <p:nvPr/>
        </p:nvGrpSpPr>
        <p:grpSpPr>
          <a:xfrm>
            <a:off x="4601857" y="2795630"/>
            <a:ext cx="457453" cy="451763"/>
            <a:chOff x="-18647525" y="4082625"/>
            <a:chExt cx="309550" cy="305700"/>
          </a:xfrm>
        </p:grpSpPr>
        <p:sp>
          <p:nvSpPr>
            <p:cNvPr id="7084" name="Google Shape;7084;p65"/>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5"/>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5"/>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5"/>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8" name="Google Shape;7088;p65"/>
          <p:cNvGrpSpPr/>
          <p:nvPr/>
        </p:nvGrpSpPr>
        <p:grpSpPr>
          <a:xfrm>
            <a:off x="7412241" y="1689592"/>
            <a:ext cx="395755" cy="449288"/>
            <a:chOff x="-16775350" y="3309200"/>
            <a:chExt cx="267800" cy="304025"/>
          </a:xfrm>
        </p:grpSpPr>
        <p:sp>
          <p:nvSpPr>
            <p:cNvPr id="7089" name="Google Shape;7089;p65"/>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5"/>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5"/>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65"/>
          <p:cNvGrpSpPr/>
          <p:nvPr/>
        </p:nvGrpSpPr>
        <p:grpSpPr>
          <a:xfrm>
            <a:off x="7412241" y="2241827"/>
            <a:ext cx="395755" cy="452835"/>
            <a:chOff x="-16775350" y="3683300"/>
            <a:chExt cx="267800" cy="306425"/>
          </a:xfrm>
        </p:grpSpPr>
        <p:sp>
          <p:nvSpPr>
            <p:cNvPr id="7093" name="Google Shape;7093;p65"/>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5"/>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5"/>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65"/>
          <p:cNvGrpSpPr/>
          <p:nvPr/>
        </p:nvGrpSpPr>
        <p:grpSpPr>
          <a:xfrm>
            <a:off x="7384292" y="2796870"/>
            <a:ext cx="451653" cy="449288"/>
            <a:chOff x="-16794250" y="4058225"/>
            <a:chExt cx="305625" cy="304025"/>
          </a:xfrm>
        </p:grpSpPr>
        <p:sp>
          <p:nvSpPr>
            <p:cNvPr id="7097" name="Google Shape;7097;p65"/>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5"/>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5"/>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5"/>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5"/>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5"/>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5"/>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5"/>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5"/>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6" name="Google Shape;7106;p65"/>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7" name="Google Shape;7107;p65"/>
          <p:cNvGrpSpPr/>
          <p:nvPr/>
        </p:nvGrpSpPr>
        <p:grpSpPr>
          <a:xfrm>
            <a:off x="2385709" y="1689573"/>
            <a:ext cx="457453" cy="449325"/>
            <a:chOff x="-20199150" y="3317850"/>
            <a:chExt cx="309550" cy="304050"/>
          </a:xfrm>
        </p:grpSpPr>
        <p:sp>
          <p:nvSpPr>
            <p:cNvPr id="7108" name="Google Shape;7108;p65"/>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5"/>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5"/>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5"/>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5"/>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5"/>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5"/>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5" name="Google Shape;7115;p65"/>
          <p:cNvGrpSpPr/>
          <p:nvPr/>
        </p:nvGrpSpPr>
        <p:grpSpPr>
          <a:xfrm>
            <a:off x="2388036" y="2242861"/>
            <a:ext cx="452798" cy="450766"/>
            <a:chOff x="-20199150" y="3693150"/>
            <a:chExt cx="306400" cy="305025"/>
          </a:xfrm>
        </p:grpSpPr>
        <p:sp>
          <p:nvSpPr>
            <p:cNvPr id="7116" name="Google Shape;7116;p65"/>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5"/>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5"/>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5"/>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5"/>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5"/>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65"/>
          <p:cNvGrpSpPr/>
          <p:nvPr/>
        </p:nvGrpSpPr>
        <p:grpSpPr>
          <a:xfrm>
            <a:off x="2388609" y="2795687"/>
            <a:ext cx="451653" cy="451653"/>
            <a:chOff x="-20197575" y="4066875"/>
            <a:chExt cx="305625" cy="305625"/>
          </a:xfrm>
        </p:grpSpPr>
        <p:sp>
          <p:nvSpPr>
            <p:cNvPr id="7123" name="Google Shape;7123;p65"/>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5"/>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5"/>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5"/>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5"/>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5"/>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5"/>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5"/>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65"/>
          <p:cNvGrpSpPr/>
          <p:nvPr/>
        </p:nvGrpSpPr>
        <p:grpSpPr>
          <a:xfrm>
            <a:off x="5170827" y="1687520"/>
            <a:ext cx="449325" cy="453426"/>
            <a:chOff x="-18271050" y="3333200"/>
            <a:chExt cx="304050" cy="306825"/>
          </a:xfrm>
        </p:grpSpPr>
        <p:sp>
          <p:nvSpPr>
            <p:cNvPr id="7132" name="Google Shape;7132;p65"/>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5"/>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5"/>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5"/>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5"/>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7" name="Google Shape;7137;p65"/>
          <p:cNvGrpSpPr/>
          <p:nvPr/>
        </p:nvGrpSpPr>
        <p:grpSpPr>
          <a:xfrm>
            <a:off x="5171399" y="2244171"/>
            <a:ext cx="448180" cy="448143"/>
            <a:chOff x="-18270275" y="3710875"/>
            <a:chExt cx="303275" cy="303250"/>
          </a:xfrm>
        </p:grpSpPr>
        <p:sp>
          <p:nvSpPr>
            <p:cNvPr id="7138" name="Google Shape;7138;p65"/>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5"/>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5"/>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5"/>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5"/>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5"/>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4" name="Google Shape;7144;p65"/>
          <p:cNvGrpSpPr/>
          <p:nvPr/>
        </p:nvGrpSpPr>
        <p:grpSpPr>
          <a:xfrm>
            <a:off x="5224951" y="2797422"/>
            <a:ext cx="341076" cy="448180"/>
            <a:chOff x="-18234025" y="4084200"/>
            <a:chExt cx="230800" cy="303275"/>
          </a:xfrm>
        </p:grpSpPr>
        <p:sp>
          <p:nvSpPr>
            <p:cNvPr id="7145" name="Google Shape;7145;p65"/>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5"/>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5"/>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65"/>
          <p:cNvGrpSpPr/>
          <p:nvPr/>
        </p:nvGrpSpPr>
        <p:grpSpPr>
          <a:xfrm>
            <a:off x="2337506" y="3341641"/>
            <a:ext cx="449325" cy="450470"/>
            <a:chOff x="-16419350" y="3308400"/>
            <a:chExt cx="304050" cy="304825"/>
          </a:xfrm>
        </p:grpSpPr>
        <p:sp>
          <p:nvSpPr>
            <p:cNvPr id="7149" name="Google Shape;7149;p65"/>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5"/>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5"/>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5"/>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5"/>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5"/>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5"/>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5"/>
          <p:cNvGrpSpPr/>
          <p:nvPr/>
        </p:nvGrpSpPr>
        <p:grpSpPr>
          <a:xfrm>
            <a:off x="4609062" y="3340423"/>
            <a:ext cx="395755" cy="452872"/>
            <a:chOff x="-16401225" y="3683275"/>
            <a:chExt cx="267800" cy="306450"/>
          </a:xfrm>
        </p:grpSpPr>
        <p:sp>
          <p:nvSpPr>
            <p:cNvPr id="7157" name="Google Shape;7157;p65"/>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5"/>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5"/>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5"/>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5"/>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5"/>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5"/>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65"/>
          <p:cNvGrpSpPr/>
          <p:nvPr/>
        </p:nvGrpSpPr>
        <p:grpSpPr>
          <a:xfrm>
            <a:off x="7974511" y="2797062"/>
            <a:ext cx="450470" cy="448180"/>
            <a:chOff x="-16419350" y="4058200"/>
            <a:chExt cx="304825" cy="303275"/>
          </a:xfrm>
        </p:grpSpPr>
        <p:sp>
          <p:nvSpPr>
            <p:cNvPr id="7165" name="Google Shape;7165;p65"/>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5"/>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5"/>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5"/>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5"/>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5"/>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5"/>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2" name="Google Shape;7172;p65"/>
          <p:cNvGrpSpPr/>
          <p:nvPr/>
        </p:nvGrpSpPr>
        <p:grpSpPr>
          <a:xfrm>
            <a:off x="4001398" y="3343080"/>
            <a:ext cx="450507" cy="447589"/>
            <a:chOff x="-15296200" y="3326900"/>
            <a:chExt cx="304850" cy="302875"/>
          </a:xfrm>
        </p:grpSpPr>
        <p:sp>
          <p:nvSpPr>
            <p:cNvPr id="7173" name="Google Shape;7173;p65"/>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5"/>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5"/>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5"/>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5"/>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8" name="Google Shape;7178;p65"/>
          <p:cNvGrpSpPr/>
          <p:nvPr/>
        </p:nvGrpSpPr>
        <p:grpSpPr>
          <a:xfrm>
            <a:off x="2917051" y="1706881"/>
            <a:ext cx="486566" cy="414708"/>
            <a:chOff x="-19835275" y="3330250"/>
            <a:chExt cx="329250" cy="280625"/>
          </a:xfrm>
        </p:grpSpPr>
        <p:sp>
          <p:nvSpPr>
            <p:cNvPr id="7179" name="Google Shape;7179;p65"/>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5"/>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5"/>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2" name="Google Shape;7182;p65"/>
          <p:cNvGrpSpPr/>
          <p:nvPr/>
        </p:nvGrpSpPr>
        <p:grpSpPr>
          <a:xfrm>
            <a:off x="2935080" y="2243470"/>
            <a:ext cx="450507" cy="449547"/>
            <a:chOff x="-19822675" y="3692750"/>
            <a:chExt cx="304850" cy="304200"/>
          </a:xfrm>
        </p:grpSpPr>
        <p:sp>
          <p:nvSpPr>
            <p:cNvPr id="7183" name="Google Shape;7183;p65"/>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5"/>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5"/>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5"/>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5"/>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65"/>
          <p:cNvGrpSpPr/>
          <p:nvPr/>
        </p:nvGrpSpPr>
        <p:grpSpPr>
          <a:xfrm>
            <a:off x="2935672" y="2796278"/>
            <a:ext cx="449325" cy="450470"/>
            <a:chOff x="-19822675" y="4066875"/>
            <a:chExt cx="304050" cy="304825"/>
          </a:xfrm>
        </p:grpSpPr>
        <p:sp>
          <p:nvSpPr>
            <p:cNvPr id="7189" name="Google Shape;7189;p65"/>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5"/>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5"/>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5"/>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5"/>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5"/>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65"/>
          <p:cNvGrpSpPr/>
          <p:nvPr/>
        </p:nvGrpSpPr>
        <p:grpSpPr>
          <a:xfrm>
            <a:off x="5744740" y="1689571"/>
            <a:ext cx="399302" cy="449325"/>
            <a:chOff x="-17878825" y="3334400"/>
            <a:chExt cx="270200" cy="304050"/>
          </a:xfrm>
        </p:grpSpPr>
        <p:sp>
          <p:nvSpPr>
            <p:cNvPr id="7196" name="Google Shape;7196;p65"/>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5"/>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5"/>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5"/>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5"/>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5"/>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5"/>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65"/>
          <p:cNvGrpSpPr/>
          <p:nvPr/>
        </p:nvGrpSpPr>
        <p:grpSpPr>
          <a:xfrm>
            <a:off x="5718565" y="2242416"/>
            <a:ext cx="451653" cy="451653"/>
            <a:chOff x="-17896150" y="3709300"/>
            <a:chExt cx="305625" cy="305625"/>
          </a:xfrm>
        </p:grpSpPr>
        <p:sp>
          <p:nvSpPr>
            <p:cNvPr id="7204" name="Google Shape;7204;p65"/>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5"/>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5"/>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5"/>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65"/>
          <p:cNvGrpSpPr/>
          <p:nvPr/>
        </p:nvGrpSpPr>
        <p:grpSpPr>
          <a:xfrm>
            <a:off x="5746495" y="2795686"/>
            <a:ext cx="395792" cy="451653"/>
            <a:chOff x="-17878025" y="4082625"/>
            <a:chExt cx="267825" cy="305625"/>
          </a:xfrm>
        </p:grpSpPr>
        <p:sp>
          <p:nvSpPr>
            <p:cNvPr id="7209" name="Google Shape;7209;p65"/>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5"/>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5"/>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5"/>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5"/>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5"/>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5"/>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65"/>
          <p:cNvGrpSpPr/>
          <p:nvPr/>
        </p:nvGrpSpPr>
        <p:grpSpPr>
          <a:xfrm>
            <a:off x="2890388" y="3355015"/>
            <a:ext cx="450507" cy="423722"/>
            <a:chOff x="-16044450" y="3317850"/>
            <a:chExt cx="304850" cy="286725"/>
          </a:xfrm>
        </p:grpSpPr>
        <p:sp>
          <p:nvSpPr>
            <p:cNvPr id="7217" name="Google Shape;7217;p65"/>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5"/>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5"/>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5"/>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1" name="Google Shape;7221;p65"/>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2" name="Google Shape;7222;p65"/>
          <p:cNvGrpSpPr/>
          <p:nvPr/>
        </p:nvGrpSpPr>
        <p:grpSpPr>
          <a:xfrm>
            <a:off x="8012905" y="2243724"/>
            <a:ext cx="373662" cy="449030"/>
            <a:chOff x="-16018450" y="4058400"/>
            <a:chExt cx="252850" cy="303850"/>
          </a:xfrm>
        </p:grpSpPr>
        <p:sp>
          <p:nvSpPr>
            <p:cNvPr id="7223" name="Google Shape;7223;p65"/>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5"/>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5"/>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5"/>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7" name="Google Shape;7227;p65"/>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32"/>
        <p:cNvGrpSpPr/>
        <p:nvPr/>
      </p:nvGrpSpPr>
      <p:grpSpPr>
        <a:xfrm>
          <a:off x="0" y="0"/>
          <a:ext cx="0" cy="0"/>
          <a:chOff x="0" y="0"/>
          <a:chExt cx="0" cy="0"/>
        </a:xfrm>
      </p:grpSpPr>
      <p:grpSp>
        <p:nvGrpSpPr>
          <p:cNvPr id="7233" name="Google Shape;7233;p66"/>
          <p:cNvGrpSpPr/>
          <p:nvPr/>
        </p:nvGrpSpPr>
        <p:grpSpPr>
          <a:xfrm>
            <a:off x="829817" y="1689241"/>
            <a:ext cx="442337" cy="419623"/>
            <a:chOff x="-6696925" y="3272575"/>
            <a:chExt cx="307200" cy="291425"/>
          </a:xfrm>
        </p:grpSpPr>
        <p:sp>
          <p:nvSpPr>
            <p:cNvPr id="7234" name="Google Shape;7234;p66"/>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6"/>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66"/>
          <p:cNvGrpSpPr/>
          <p:nvPr/>
        </p:nvGrpSpPr>
        <p:grpSpPr>
          <a:xfrm>
            <a:off x="829799" y="2204636"/>
            <a:ext cx="442373" cy="420775"/>
            <a:chOff x="-6690625" y="3631325"/>
            <a:chExt cx="307225" cy="292225"/>
          </a:xfrm>
        </p:grpSpPr>
        <p:sp>
          <p:nvSpPr>
            <p:cNvPr id="7237" name="Google Shape;7237;p66"/>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6"/>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6"/>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6"/>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6"/>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66"/>
          <p:cNvGrpSpPr/>
          <p:nvPr/>
        </p:nvGrpSpPr>
        <p:grpSpPr>
          <a:xfrm>
            <a:off x="851921" y="2756972"/>
            <a:ext cx="421927" cy="419371"/>
            <a:chOff x="-6689825" y="3992050"/>
            <a:chExt cx="293025" cy="291250"/>
          </a:xfrm>
        </p:grpSpPr>
        <p:sp>
          <p:nvSpPr>
            <p:cNvPr id="7243" name="Google Shape;7243;p66"/>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6"/>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6"/>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6"/>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6"/>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6"/>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6"/>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6"/>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6"/>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6"/>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6"/>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6"/>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5" name="Google Shape;7255;p66"/>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6" name="Google Shape;7256;p66"/>
          <p:cNvGrpSpPr/>
          <p:nvPr/>
        </p:nvGrpSpPr>
        <p:grpSpPr>
          <a:xfrm>
            <a:off x="3535232" y="2205192"/>
            <a:ext cx="423043" cy="419659"/>
            <a:chOff x="-4837325" y="3612425"/>
            <a:chExt cx="293800" cy="291450"/>
          </a:xfrm>
        </p:grpSpPr>
        <p:sp>
          <p:nvSpPr>
            <p:cNvPr id="7257" name="Google Shape;7257;p66"/>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6"/>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6"/>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0" name="Google Shape;7260;p66"/>
          <p:cNvGrpSpPr/>
          <p:nvPr/>
        </p:nvGrpSpPr>
        <p:grpSpPr>
          <a:xfrm>
            <a:off x="3548265" y="2756826"/>
            <a:ext cx="420775" cy="419659"/>
            <a:chOff x="-4837325" y="3971575"/>
            <a:chExt cx="292225" cy="291450"/>
          </a:xfrm>
        </p:grpSpPr>
        <p:sp>
          <p:nvSpPr>
            <p:cNvPr id="7261" name="Google Shape;7261;p66"/>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6"/>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6"/>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6"/>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6"/>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6"/>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7" name="Google Shape;7267;p66"/>
          <p:cNvGrpSpPr/>
          <p:nvPr/>
        </p:nvGrpSpPr>
        <p:grpSpPr>
          <a:xfrm>
            <a:off x="6240279" y="1714185"/>
            <a:ext cx="430998" cy="369730"/>
            <a:chOff x="-3037625" y="3254850"/>
            <a:chExt cx="299325" cy="256775"/>
          </a:xfrm>
        </p:grpSpPr>
        <p:sp>
          <p:nvSpPr>
            <p:cNvPr id="7268" name="Google Shape;7268;p66"/>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6"/>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6"/>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6"/>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66"/>
          <p:cNvGrpSpPr/>
          <p:nvPr/>
        </p:nvGrpSpPr>
        <p:grpSpPr>
          <a:xfrm>
            <a:off x="6244239" y="2204615"/>
            <a:ext cx="423079" cy="420811"/>
            <a:chOff x="-3031325" y="3597450"/>
            <a:chExt cx="293825" cy="292250"/>
          </a:xfrm>
        </p:grpSpPr>
        <p:sp>
          <p:nvSpPr>
            <p:cNvPr id="7273" name="Google Shape;7273;p66"/>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6"/>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6"/>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6"/>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7" name="Google Shape;7277;p66"/>
          <p:cNvGrpSpPr/>
          <p:nvPr/>
        </p:nvGrpSpPr>
        <p:grpSpPr>
          <a:xfrm>
            <a:off x="6256714" y="2781214"/>
            <a:ext cx="421927" cy="370882"/>
            <a:chOff x="-3030525" y="3973150"/>
            <a:chExt cx="293025" cy="257575"/>
          </a:xfrm>
        </p:grpSpPr>
        <p:sp>
          <p:nvSpPr>
            <p:cNvPr id="7278" name="Google Shape;7278;p66"/>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6"/>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66"/>
          <p:cNvGrpSpPr/>
          <p:nvPr/>
        </p:nvGrpSpPr>
        <p:grpSpPr>
          <a:xfrm>
            <a:off x="1358307" y="3369426"/>
            <a:ext cx="421927" cy="297195"/>
            <a:chOff x="-1199300" y="3279250"/>
            <a:chExt cx="293025" cy="206400"/>
          </a:xfrm>
        </p:grpSpPr>
        <p:sp>
          <p:nvSpPr>
            <p:cNvPr id="7281" name="Google Shape;7281;p66"/>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6"/>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6"/>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6"/>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5" name="Google Shape;7285;p66"/>
          <p:cNvGrpSpPr/>
          <p:nvPr/>
        </p:nvGrpSpPr>
        <p:grpSpPr>
          <a:xfrm>
            <a:off x="1365393" y="1688773"/>
            <a:ext cx="444605" cy="420559"/>
            <a:chOff x="-6338550" y="3272950"/>
            <a:chExt cx="308775" cy="292075"/>
          </a:xfrm>
        </p:grpSpPr>
        <p:sp>
          <p:nvSpPr>
            <p:cNvPr id="7286" name="Google Shape;7286;p66"/>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6"/>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6"/>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6"/>
          <p:cNvGrpSpPr/>
          <p:nvPr/>
        </p:nvGrpSpPr>
        <p:grpSpPr>
          <a:xfrm>
            <a:off x="1376732" y="2205194"/>
            <a:ext cx="421927" cy="419659"/>
            <a:chOff x="-6329100" y="3632100"/>
            <a:chExt cx="293025" cy="291450"/>
          </a:xfrm>
        </p:grpSpPr>
        <p:sp>
          <p:nvSpPr>
            <p:cNvPr id="7290" name="Google Shape;7290;p66"/>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6"/>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6"/>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66"/>
          <p:cNvGrpSpPr/>
          <p:nvPr/>
        </p:nvGrpSpPr>
        <p:grpSpPr>
          <a:xfrm>
            <a:off x="1389783" y="2756828"/>
            <a:ext cx="419623" cy="419659"/>
            <a:chOff x="-6329875" y="3992050"/>
            <a:chExt cx="291425" cy="291450"/>
          </a:xfrm>
        </p:grpSpPr>
        <p:sp>
          <p:nvSpPr>
            <p:cNvPr id="7294" name="Google Shape;7294;p66"/>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6"/>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6"/>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6"/>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8" name="Google Shape;7298;p66"/>
          <p:cNvGrpSpPr/>
          <p:nvPr/>
        </p:nvGrpSpPr>
        <p:grpSpPr>
          <a:xfrm>
            <a:off x="4075920" y="1687530"/>
            <a:ext cx="423079" cy="423043"/>
            <a:chOff x="-4478975" y="3251700"/>
            <a:chExt cx="293825" cy="293800"/>
          </a:xfrm>
        </p:grpSpPr>
        <p:sp>
          <p:nvSpPr>
            <p:cNvPr id="7299" name="Google Shape;7299;p66"/>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6"/>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6"/>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66"/>
          <p:cNvGrpSpPr/>
          <p:nvPr/>
        </p:nvGrpSpPr>
        <p:grpSpPr>
          <a:xfrm>
            <a:off x="4075920" y="2205192"/>
            <a:ext cx="423079" cy="419659"/>
            <a:chOff x="-4475825" y="3612425"/>
            <a:chExt cx="293825" cy="291450"/>
          </a:xfrm>
        </p:grpSpPr>
        <p:sp>
          <p:nvSpPr>
            <p:cNvPr id="7303" name="Google Shape;7303;p66"/>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6"/>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6"/>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66"/>
          <p:cNvGrpSpPr/>
          <p:nvPr/>
        </p:nvGrpSpPr>
        <p:grpSpPr>
          <a:xfrm>
            <a:off x="4084992" y="2756844"/>
            <a:ext cx="428730" cy="419623"/>
            <a:chOff x="-4480550" y="3970800"/>
            <a:chExt cx="297750" cy="291425"/>
          </a:xfrm>
        </p:grpSpPr>
        <p:sp>
          <p:nvSpPr>
            <p:cNvPr id="7307" name="Google Shape;7307;p66"/>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6"/>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66"/>
          <p:cNvGrpSpPr/>
          <p:nvPr/>
        </p:nvGrpSpPr>
        <p:grpSpPr>
          <a:xfrm>
            <a:off x="6788826" y="1689221"/>
            <a:ext cx="415123" cy="419659"/>
            <a:chOff x="-2668225" y="3239075"/>
            <a:chExt cx="288300" cy="291450"/>
          </a:xfrm>
        </p:grpSpPr>
        <p:sp>
          <p:nvSpPr>
            <p:cNvPr id="7310" name="Google Shape;7310;p66"/>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6"/>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6"/>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6"/>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6"/>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66"/>
          <p:cNvGrpSpPr/>
          <p:nvPr/>
        </p:nvGrpSpPr>
        <p:grpSpPr>
          <a:xfrm>
            <a:off x="6785982" y="2205191"/>
            <a:ext cx="420811" cy="419659"/>
            <a:chOff x="-2671375" y="3597450"/>
            <a:chExt cx="292250" cy="291450"/>
          </a:xfrm>
        </p:grpSpPr>
        <p:sp>
          <p:nvSpPr>
            <p:cNvPr id="7316" name="Google Shape;7316;p66"/>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6"/>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8" name="Google Shape;7318;p66"/>
          <p:cNvGrpSpPr/>
          <p:nvPr/>
        </p:nvGrpSpPr>
        <p:grpSpPr>
          <a:xfrm>
            <a:off x="6796765" y="2755691"/>
            <a:ext cx="423043" cy="421927"/>
            <a:chOff x="-2670575" y="3956600"/>
            <a:chExt cx="293800" cy="293025"/>
          </a:xfrm>
        </p:grpSpPr>
        <p:sp>
          <p:nvSpPr>
            <p:cNvPr id="7319" name="Google Shape;7319;p66"/>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6"/>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6"/>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6"/>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66"/>
          <p:cNvGrpSpPr/>
          <p:nvPr/>
        </p:nvGrpSpPr>
        <p:grpSpPr>
          <a:xfrm>
            <a:off x="3054285" y="3311947"/>
            <a:ext cx="426462" cy="418363"/>
            <a:chOff x="-1183550" y="3586525"/>
            <a:chExt cx="296175" cy="290550"/>
          </a:xfrm>
        </p:grpSpPr>
        <p:sp>
          <p:nvSpPr>
            <p:cNvPr id="7324" name="Google Shape;7324;p66"/>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6"/>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6"/>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6"/>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6"/>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6"/>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6"/>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6"/>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6"/>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66"/>
          <p:cNvGrpSpPr/>
          <p:nvPr/>
        </p:nvGrpSpPr>
        <p:grpSpPr>
          <a:xfrm>
            <a:off x="1917896" y="1689799"/>
            <a:ext cx="420811" cy="418507"/>
            <a:chOff x="-5971525" y="3273750"/>
            <a:chExt cx="292250" cy="290650"/>
          </a:xfrm>
        </p:grpSpPr>
        <p:sp>
          <p:nvSpPr>
            <p:cNvPr id="7334" name="Google Shape;7334;p66"/>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6"/>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66"/>
          <p:cNvGrpSpPr/>
          <p:nvPr/>
        </p:nvGrpSpPr>
        <p:grpSpPr>
          <a:xfrm>
            <a:off x="1912226" y="2203826"/>
            <a:ext cx="432150" cy="422395"/>
            <a:chOff x="-5974675" y="3632100"/>
            <a:chExt cx="300125" cy="293350"/>
          </a:xfrm>
        </p:grpSpPr>
        <p:sp>
          <p:nvSpPr>
            <p:cNvPr id="7337" name="Google Shape;7337;p66"/>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6"/>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6"/>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66"/>
          <p:cNvGrpSpPr/>
          <p:nvPr/>
        </p:nvGrpSpPr>
        <p:grpSpPr>
          <a:xfrm>
            <a:off x="1942267" y="2755694"/>
            <a:ext cx="395865" cy="421927"/>
            <a:chOff x="-5971525" y="3990475"/>
            <a:chExt cx="274925" cy="293025"/>
          </a:xfrm>
        </p:grpSpPr>
        <p:sp>
          <p:nvSpPr>
            <p:cNvPr id="7341" name="Google Shape;7341;p66"/>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6"/>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6"/>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6"/>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66"/>
          <p:cNvGrpSpPr/>
          <p:nvPr/>
        </p:nvGrpSpPr>
        <p:grpSpPr>
          <a:xfrm>
            <a:off x="4615473" y="1689798"/>
            <a:ext cx="420775" cy="418507"/>
            <a:chOff x="-4118225" y="3253275"/>
            <a:chExt cx="292225" cy="290650"/>
          </a:xfrm>
        </p:grpSpPr>
        <p:sp>
          <p:nvSpPr>
            <p:cNvPr id="7346" name="Google Shape;7346;p66"/>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6"/>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8" name="Google Shape;7348;p66"/>
          <p:cNvGrpSpPr/>
          <p:nvPr/>
        </p:nvGrpSpPr>
        <p:grpSpPr>
          <a:xfrm>
            <a:off x="4665924" y="2204922"/>
            <a:ext cx="319874" cy="420199"/>
            <a:chOff x="-4082800" y="3612425"/>
            <a:chExt cx="222150" cy="291825"/>
          </a:xfrm>
        </p:grpSpPr>
        <p:sp>
          <p:nvSpPr>
            <p:cNvPr id="7349" name="Google Shape;7349;p66"/>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6"/>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6"/>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2" name="Google Shape;7352;p66"/>
          <p:cNvGrpSpPr/>
          <p:nvPr/>
        </p:nvGrpSpPr>
        <p:grpSpPr>
          <a:xfrm>
            <a:off x="4627372" y="2769876"/>
            <a:ext cx="420775" cy="393561"/>
            <a:chOff x="-4118225" y="3990475"/>
            <a:chExt cx="292225" cy="273325"/>
          </a:xfrm>
        </p:grpSpPr>
        <p:sp>
          <p:nvSpPr>
            <p:cNvPr id="7353" name="Google Shape;7353;p66"/>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6"/>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6"/>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6"/>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7" name="Google Shape;7357;p66"/>
          <p:cNvGrpSpPr/>
          <p:nvPr/>
        </p:nvGrpSpPr>
        <p:grpSpPr>
          <a:xfrm>
            <a:off x="7338026" y="1688087"/>
            <a:ext cx="394713" cy="421927"/>
            <a:chOff x="-2312225" y="3238300"/>
            <a:chExt cx="274125" cy="293025"/>
          </a:xfrm>
        </p:grpSpPr>
        <p:sp>
          <p:nvSpPr>
            <p:cNvPr id="7358" name="Google Shape;7358;p66"/>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6"/>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66"/>
          <p:cNvGrpSpPr/>
          <p:nvPr/>
        </p:nvGrpSpPr>
        <p:grpSpPr>
          <a:xfrm>
            <a:off x="7335742" y="2756825"/>
            <a:ext cx="423079" cy="419659"/>
            <a:chOff x="-2310650" y="3958175"/>
            <a:chExt cx="293825" cy="291450"/>
          </a:xfrm>
        </p:grpSpPr>
        <p:sp>
          <p:nvSpPr>
            <p:cNvPr id="7361" name="Google Shape;7361;p66"/>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6"/>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66"/>
          <p:cNvGrpSpPr/>
          <p:nvPr/>
        </p:nvGrpSpPr>
        <p:grpSpPr>
          <a:xfrm>
            <a:off x="4702603" y="3308459"/>
            <a:ext cx="424159" cy="419659"/>
            <a:chOff x="-1182750" y="3962900"/>
            <a:chExt cx="294575" cy="291450"/>
          </a:xfrm>
        </p:grpSpPr>
        <p:sp>
          <p:nvSpPr>
            <p:cNvPr id="7364" name="Google Shape;7364;p66"/>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6"/>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6"/>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6"/>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6"/>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6"/>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6"/>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66"/>
          <p:cNvGrpSpPr/>
          <p:nvPr/>
        </p:nvGrpSpPr>
        <p:grpSpPr>
          <a:xfrm>
            <a:off x="2455739" y="1689223"/>
            <a:ext cx="424195" cy="419659"/>
            <a:chOff x="-5611575" y="3272950"/>
            <a:chExt cx="294600" cy="291450"/>
          </a:xfrm>
        </p:grpSpPr>
        <p:sp>
          <p:nvSpPr>
            <p:cNvPr id="7372" name="Google Shape;7372;p66"/>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6"/>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6"/>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6"/>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6"/>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6"/>
          <p:cNvGrpSpPr/>
          <p:nvPr/>
        </p:nvGrpSpPr>
        <p:grpSpPr>
          <a:xfrm>
            <a:off x="2455739" y="2205770"/>
            <a:ext cx="424195" cy="418507"/>
            <a:chOff x="-5613150" y="3632900"/>
            <a:chExt cx="294600" cy="290650"/>
          </a:xfrm>
        </p:grpSpPr>
        <p:sp>
          <p:nvSpPr>
            <p:cNvPr id="7378" name="Google Shape;7378;p66"/>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6"/>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66"/>
          <p:cNvGrpSpPr/>
          <p:nvPr/>
        </p:nvGrpSpPr>
        <p:grpSpPr>
          <a:xfrm>
            <a:off x="7324977" y="2153586"/>
            <a:ext cx="420811" cy="522864"/>
            <a:chOff x="-2310650" y="3525775"/>
            <a:chExt cx="292250" cy="363125"/>
          </a:xfrm>
        </p:grpSpPr>
        <p:sp>
          <p:nvSpPr>
            <p:cNvPr id="7381" name="Google Shape;7381;p66"/>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6"/>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6"/>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6"/>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66"/>
          <p:cNvGrpSpPr/>
          <p:nvPr/>
        </p:nvGrpSpPr>
        <p:grpSpPr>
          <a:xfrm>
            <a:off x="2467638" y="2756270"/>
            <a:ext cx="424195" cy="420775"/>
            <a:chOff x="-5613150" y="3991275"/>
            <a:chExt cx="294600" cy="292225"/>
          </a:xfrm>
        </p:grpSpPr>
        <p:sp>
          <p:nvSpPr>
            <p:cNvPr id="7386" name="Google Shape;7386;p66"/>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6"/>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6"/>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6"/>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6"/>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6"/>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6"/>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6"/>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6"/>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66"/>
          <p:cNvGrpSpPr/>
          <p:nvPr/>
        </p:nvGrpSpPr>
        <p:grpSpPr>
          <a:xfrm>
            <a:off x="5139126" y="1689438"/>
            <a:ext cx="434634" cy="419227"/>
            <a:chOff x="-3768700" y="3253275"/>
            <a:chExt cx="301850" cy="291150"/>
          </a:xfrm>
        </p:grpSpPr>
        <p:sp>
          <p:nvSpPr>
            <p:cNvPr id="7396" name="Google Shape;7396;p66"/>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6"/>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6"/>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66"/>
          <p:cNvGrpSpPr/>
          <p:nvPr/>
        </p:nvGrpSpPr>
        <p:grpSpPr>
          <a:xfrm>
            <a:off x="5143209" y="2217090"/>
            <a:ext cx="426462" cy="395865"/>
            <a:chOff x="-3808700" y="3628950"/>
            <a:chExt cx="296175" cy="274925"/>
          </a:xfrm>
        </p:grpSpPr>
        <p:sp>
          <p:nvSpPr>
            <p:cNvPr id="7400" name="Google Shape;7400;p66"/>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6"/>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6"/>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66"/>
          <p:cNvGrpSpPr/>
          <p:nvPr/>
        </p:nvGrpSpPr>
        <p:grpSpPr>
          <a:xfrm>
            <a:off x="5208420" y="2756412"/>
            <a:ext cx="419443" cy="420487"/>
            <a:chOff x="-3771675" y="3971775"/>
            <a:chExt cx="291300" cy="292025"/>
          </a:xfrm>
        </p:grpSpPr>
        <p:sp>
          <p:nvSpPr>
            <p:cNvPr id="7404" name="Google Shape;7404;p66"/>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6"/>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6"/>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6"/>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6"/>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66"/>
          <p:cNvGrpSpPr/>
          <p:nvPr/>
        </p:nvGrpSpPr>
        <p:grpSpPr>
          <a:xfrm>
            <a:off x="7869864" y="1716461"/>
            <a:ext cx="420271" cy="320774"/>
            <a:chOff x="-1951475" y="3273100"/>
            <a:chExt cx="291875" cy="222775"/>
          </a:xfrm>
        </p:grpSpPr>
        <p:sp>
          <p:nvSpPr>
            <p:cNvPr id="7410" name="Google Shape;7410;p66"/>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6"/>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6"/>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66"/>
          <p:cNvGrpSpPr/>
          <p:nvPr/>
        </p:nvGrpSpPr>
        <p:grpSpPr>
          <a:xfrm>
            <a:off x="7867344" y="2205191"/>
            <a:ext cx="425310" cy="419659"/>
            <a:chOff x="-1951475" y="3597450"/>
            <a:chExt cx="295375" cy="291450"/>
          </a:xfrm>
        </p:grpSpPr>
        <p:sp>
          <p:nvSpPr>
            <p:cNvPr id="7414" name="Google Shape;7414;p66"/>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6"/>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6"/>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6"/>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8" name="Google Shape;7418;p66"/>
          <p:cNvGrpSpPr/>
          <p:nvPr/>
        </p:nvGrpSpPr>
        <p:grpSpPr>
          <a:xfrm>
            <a:off x="7869595" y="2756825"/>
            <a:ext cx="444605" cy="419659"/>
            <a:chOff x="-1960150" y="3956600"/>
            <a:chExt cx="308775" cy="291450"/>
          </a:xfrm>
        </p:grpSpPr>
        <p:sp>
          <p:nvSpPr>
            <p:cNvPr id="7419" name="Google Shape;7419;p66"/>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6"/>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66"/>
          <p:cNvGrpSpPr/>
          <p:nvPr/>
        </p:nvGrpSpPr>
        <p:grpSpPr>
          <a:xfrm>
            <a:off x="1923633" y="3307636"/>
            <a:ext cx="420775" cy="420775"/>
            <a:chOff x="-804700" y="3226500"/>
            <a:chExt cx="292225" cy="292225"/>
          </a:xfrm>
        </p:grpSpPr>
        <p:sp>
          <p:nvSpPr>
            <p:cNvPr id="7422" name="Google Shape;7422;p66"/>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6"/>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6"/>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6"/>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6"/>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6"/>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6"/>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9" name="Google Shape;7429;p66"/>
          <p:cNvGrpSpPr/>
          <p:nvPr/>
        </p:nvGrpSpPr>
        <p:grpSpPr>
          <a:xfrm>
            <a:off x="3003724" y="1688647"/>
            <a:ext cx="420775" cy="420811"/>
            <a:chOff x="-5251625" y="3272950"/>
            <a:chExt cx="292225" cy="292250"/>
          </a:xfrm>
        </p:grpSpPr>
        <p:sp>
          <p:nvSpPr>
            <p:cNvPr id="7430" name="Google Shape;7430;p66"/>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6"/>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6"/>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66"/>
          <p:cNvGrpSpPr/>
          <p:nvPr/>
        </p:nvGrpSpPr>
        <p:grpSpPr>
          <a:xfrm>
            <a:off x="3000322" y="2204348"/>
            <a:ext cx="427578" cy="421351"/>
            <a:chOff x="-5254775" y="3631325"/>
            <a:chExt cx="296950" cy="292625"/>
          </a:xfrm>
        </p:grpSpPr>
        <p:sp>
          <p:nvSpPr>
            <p:cNvPr id="7434" name="Google Shape;7434;p66"/>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6"/>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6"/>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6"/>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6"/>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6"/>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6"/>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1" name="Google Shape;7441;p66"/>
          <p:cNvGrpSpPr/>
          <p:nvPr/>
        </p:nvGrpSpPr>
        <p:grpSpPr>
          <a:xfrm>
            <a:off x="3016181" y="2756270"/>
            <a:ext cx="419659" cy="420775"/>
            <a:chOff x="-5251625" y="3991275"/>
            <a:chExt cx="291450" cy="292225"/>
          </a:xfrm>
        </p:grpSpPr>
        <p:sp>
          <p:nvSpPr>
            <p:cNvPr id="7442" name="Google Shape;7442;p66"/>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6"/>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6"/>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6"/>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6"/>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66"/>
          <p:cNvGrpSpPr/>
          <p:nvPr/>
        </p:nvGrpSpPr>
        <p:grpSpPr>
          <a:xfrm>
            <a:off x="5756763" y="1689240"/>
            <a:ext cx="319874" cy="419623"/>
            <a:chOff x="-3365275" y="3253275"/>
            <a:chExt cx="222150" cy="291425"/>
          </a:xfrm>
        </p:grpSpPr>
        <p:sp>
          <p:nvSpPr>
            <p:cNvPr id="7448" name="Google Shape;7448;p66"/>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6"/>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66"/>
          <p:cNvGrpSpPr/>
          <p:nvPr/>
        </p:nvGrpSpPr>
        <p:grpSpPr>
          <a:xfrm>
            <a:off x="5730701" y="2204058"/>
            <a:ext cx="371998" cy="421927"/>
            <a:chOff x="-3383375" y="3611625"/>
            <a:chExt cx="258350" cy="293025"/>
          </a:xfrm>
        </p:grpSpPr>
        <p:sp>
          <p:nvSpPr>
            <p:cNvPr id="7451" name="Google Shape;7451;p66"/>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6"/>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66"/>
          <p:cNvGrpSpPr/>
          <p:nvPr/>
        </p:nvGrpSpPr>
        <p:grpSpPr>
          <a:xfrm>
            <a:off x="5793050" y="2756826"/>
            <a:ext cx="271097" cy="419659"/>
            <a:chOff x="-3347950" y="3971575"/>
            <a:chExt cx="188275" cy="291450"/>
          </a:xfrm>
        </p:grpSpPr>
        <p:sp>
          <p:nvSpPr>
            <p:cNvPr id="7454" name="Google Shape;7454;p66"/>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6"/>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6"/>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66"/>
          <p:cNvGrpSpPr/>
          <p:nvPr/>
        </p:nvGrpSpPr>
        <p:grpSpPr>
          <a:xfrm>
            <a:off x="842909" y="3307061"/>
            <a:ext cx="371998" cy="421927"/>
            <a:chOff x="-1575775" y="3238300"/>
            <a:chExt cx="258350" cy="293025"/>
          </a:xfrm>
        </p:grpSpPr>
        <p:sp>
          <p:nvSpPr>
            <p:cNvPr id="7458" name="Google Shape;7458;p66"/>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6"/>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6"/>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6"/>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6"/>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66"/>
          <p:cNvGrpSpPr/>
          <p:nvPr/>
        </p:nvGrpSpPr>
        <p:grpSpPr>
          <a:xfrm>
            <a:off x="2487807" y="3309051"/>
            <a:ext cx="423079" cy="424159"/>
            <a:chOff x="-1591550" y="3597475"/>
            <a:chExt cx="293825" cy="294575"/>
          </a:xfrm>
        </p:grpSpPr>
        <p:sp>
          <p:nvSpPr>
            <p:cNvPr id="7464" name="Google Shape;7464;p66"/>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6"/>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6"/>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66"/>
          <p:cNvGrpSpPr/>
          <p:nvPr/>
        </p:nvGrpSpPr>
        <p:grpSpPr>
          <a:xfrm>
            <a:off x="4137277" y="3318663"/>
            <a:ext cx="421927" cy="399248"/>
            <a:chOff x="-1592325" y="3957400"/>
            <a:chExt cx="293025" cy="277275"/>
          </a:xfrm>
        </p:grpSpPr>
        <p:sp>
          <p:nvSpPr>
            <p:cNvPr id="7468" name="Google Shape;7468;p66"/>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6"/>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6"/>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6"/>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66"/>
          <p:cNvGrpSpPr/>
          <p:nvPr/>
        </p:nvGrpSpPr>
        <p:grpSpPr>
          <a:xfrm>
            <a:off x="3624147" y="3310744"/>
            <a:ext cx="369730" cy="420775"/>
            <a:chOff x="-778700" y="3612425"/>
            <a:chExt cx="256775" cy="292225"/>
          </a:xfrm>
        </p:grpSpPr>
        <p:sp>
          <p:nvSpPr>
            <p:cNvPr id="7473" name="Google Shape;7473;p66"/>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6"/>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6"/>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6"/>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6"/>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6"/>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66"/>
          <p:cNvGrpSpPr/>
          <p:nvPr/>
        </p:nvGrpSpPr>
        <p:grpSpPr>
          <a:xfrm>
            <a:off x="6095649" y="3828305"/>
            <a:ext cx="340731" cy="387641"/>
            <a:chOff x="7728464" y="1561258"/>
            <a:chExt cx="349719" cy="397866"/>
          </a:xfrm>
        </p:grpSpPr>
        <p:sp>
          <p:nvSpPr>
            <p:cNvPr id="7480" name="Google Shape;7480;p66"/>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6"/>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2" name="Google Shape;7482;p66"/>
          <p:cNvGrpSpPr/>
          <p:nvPr/>
        </p:nvGrpSpPr>
        <p:grpSpPr>
          <a:xfrm>
            <a:off x="4018617" y="3828305"/>
            <a:ext cx="387681" cy="387641"/>
            <a:chOff x="5611350" y="1561258"/>
            <a:chExt cx="397907" cy="397866"/>
          </a:xfrm>
        </p:grpSpPr>
        <p:sp>
          <p:nvSpPr>
            <p:cNvPr id="7483" name="Google Shape;7483;p66"/>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6"/>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6"/>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6"/>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6"/>
          <p:cNvGrpSpPr/>
          <p:nvPr/>
        </p:nvGrpSpPr>
        <p:grpSpPr>
          <a:xfrm>
            <a:off x="4537903" y="3925571"/>
            <a:ext cx="387610" cy="193109"/>
            <a:chOff x="6140660" y="1661097"/>
            <a:chExt cx="397835" cy="198202"/>
          </a:xfrm>
        </p:grpSpPr>
        <p:sp>
          <p:nvSpPr>
            <p:cNvPr id="7488" name="Google Shape;7488;p66"/>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6"/>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6"/>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6"/>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66"/>
          <p:cNvGrpSpPr/>
          <p:nvPr/>
        </p:nvGrpSpPr>
        <p:grpSpPr>
          <a:xfrm>
            <a:off x="5057118" y="3828305"/>
            <a:ext cx="387681" cy="387641"/>
            <a:chOff x="6669907" y="1561258"/>
            <a:chExt cx="397907" cy="397866"/>
          </a:xfrm>
        </p:grpSpPr>
        <p:sp>
          <p:nvSpPr>
            <p:cNvPr id="7493" name="Google Shape;7493;p66"/>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6"/>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6"/>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6"/>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6"/>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66"/>
          <p:cNvGrpSpPr/>
          <p:nvPr/>
        </p:nvGrpSpPr>
        <p:grpSpPr>
          <a:xfrm>
            <a:off x="1942348" y="3885842"/>
            <a:ext cx="387681" cy="272572"/>
            <a:chOff x="3386036" y="1746339"/>
            <a:chExt cx="397907" cy="279762"/>
          </a:xfrm>
        </p:grpSpPr>
        <p:sp>
          <p:nvSpPr>
            <p:cNvPr id="7499" name="Google Shape;7499;p66"/>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6"/>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66"/>
          <p:cNvGrpSpPr/>
          <p:nvPr/>
        </p:nvGrpSpPr>
        <p:grpSpPr>
          <a:xfrm>
            <a:off x="2980045" y="3828288"/>
            <a:ext cx="387681" cy="387681"/>
            <a:chOff x="4417380" y="1687279"/>
            <a:chExt cx="397907" cy="397907"/>
          </a:xfrm>
        </p:grpSpPr>
        <p:sp>
          <p:nvSpPr>
            <p:cNvPr id="7502" name="Google Shape;7502;p66"/>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6"/>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66"/>
          <p:cNvGrpSpPr/>
          <p:nvPr/>
        </p:nvGrpSpPr>
        <p:grpSpPr>
          <a:xfrm>
            <a:off x="7926526" y="3308537"/>
            <a:ext cx="387661" cy="387661"/>
            <a:chOff x="2869999" y="1687279"/>
            <a:chExt cx="397887" cy="397887"/>
          </a:xfrm>
        </p:grpSpPr>
        <p:sp>
          <p:nvSpPr>
            <p:cNvPr id="7505" name="Google Shape;7505;p66"/>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6"/>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66"/>
          <p:cNvGrpSpPr/>
          <p:nvPr/>
        </p:nvGrpSpPr>
        <p:grpSpPr>
          <a:xfrm>
            <a:off x="2461634" y="3828664"/>
            <a:ext cx="386807" cy="386929"/>
            <a:chOff x="3902887" y="1687655"/>
            <a:chExt cx="397010" cy="397135"/>
          </a:xfrm>
        </p:grpSpPr>
        <p:sp>
          <p:nvSpPr>
            <p:cNvPr id="7508" name="Google Shape;7508;p66"/>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6"/>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66"/>
          <p:cNvGrpSpPr/>
          <p:nvPr/>
        </p:nvGrpSpPr>
        <p:grpSpPr>
          <a:xfrm>
            <a:off x="3499331" y="3828344"/>
            <a:ext cx="387681" cy="387681"/>
            <a:chOff x="4933458" y="1687279"/>
            <a:chExt cx="397907" cy="397907"/>
          </a:xfrm>
        </p:grpSpPr>
        <p:sp>
          <p:nvSpPr>
            <p:cNvPr id="7511" name="Google Shape;7511;p66"/>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6"/>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66"/>
          <p:cNvGrpSpPr/>
          <p:nvPr/>
        </p:nvGrpSpPr>
        <p:grpSpPr>
          <a:xfrm>
            <a:off x="5273586" y="3308775"/>
            <a:ext cx="387681" cy="387661"/>
            <a:chOff x="266768" y="1721375"/>
            <a:chExt cx="397907" cy="397887"/>
          </a:xfrm>
        </p:grpSpPr>
        <p:sp>
          <p:nvSpPr>
            <p:cNvPr id="7514" name="Google Shape;7514;p6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66"/>
          <p:cNvGrpSpPr/>
          <p:nvPr/>
        </p:nvGrpSpPr>
        <p:grpSpPr>
          <a:xfrm>
            <a:off x="7395588" y="3308924"/>
            <a:ext cx="387539" cy="386888"/>
            <a:chOff x="2408992" y="1722875"/>
            <a:chExt cx="397761" cy="397093"/>
          </a:xfrm>
        </p:grpSpPr>
        <p:sp>
          <p:nvSpPr>
            <p:cNvPr id="7517" name="Google Shape;7517;p66"/>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6"/>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66"/>
          <p:cNvGrpSpPr/>
          <p:nvPr/>
        </p:nvGrpSpPr>
        <p:grpSpPr>
          <a:xfrm>
            <a:off x="5576404" y="3828305"/>
            <a:ext cx="387641" cy="387641"/>
            <a:chOff x="7199196" y="1561258"/>
            <a:chExt cx="397866" cy="397866"/>
          </a:xfrm>
        </p:grpSpPr>
        <p:sp>
          <p:nvSpPr>
            <p:cNvPr id="7520" name="Google Shape;7520;p66"/>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6"/>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6"/>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66"/>
          <p:cNvGrpSpPr/>
          <p:nvPr/>
        </p:nvGrpSpPr>
        <p:grpSpPr>
          <a:xfrm>
            <a:off x="6332282" y="3308537"/>
            <a:ext cx="387661" cy="387661"/>
            <a:chOff x="1379798" y="1723250"/>
            <a:chExt cx="397887" cy="397887"/>
          </a:xfrm>
        </p:grpSpPr>
        <p:sp>
          <p:nvSpPr>
            <p:cNvPr id="7524" name="Google Shape;7524;p6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8" name="Google Shape;7528;p66"/>
          <p:cNvGrpSpPr/>
          <p:nvPr/>
        </p:nvGrpSpPr>
        <p:grpSpPr>
          <a:xfrm>
            <a:off x="5801242" y="3308537"/>
            <a:ext cx="387641" cy="387661"/>
            <a:chOff x="864491" y="1723250"/>
            <a:chExt cx="397866" cy="397887"/>
          </a:xfrm>
        </p:grpSpPr>
        <p:sp>
          <p:nvSpPr>
            <p:cNvPr id="7529" name="Google Shape;7529;p6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2" name="Google Shape;7532;p66"/>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3" name="Google Shape;7533;p66"/>
          <p:cNvGrpSpPr/>
          <p:nvPr/>
        </p:nvGrpSpPr>
        <p:grpSpPr>
          <a:xfrm>
            <a:off x="6568070" y="3827060"/>
            <a:ext cx="388966" cy="388966"/>
            <a:chOff x="1190625" y="238125"/>
            <a:chExt cx="5235075" cy="5235075"/>
          </a:xfrm>
        </p:grpSpPr>
        <p:sp>
          <p:nvSpPr>
            <p:cNvPr id="7534" name="Google Shape;7534;p66"/>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6"/>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6" name="Google Shape;7536;p6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213410-6204-488F-F562-DAF4FA1F893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7D6CB0-CC67-4B32-E01E-EB3E1206E333}"/>
              </a:ext>
            </a:extLst>
          </p:cNvPr>
          <p:cNvSpPr>
            <a:spLocks noGrp="1"/>
          </p:cNvSpPr>
          <p:nvPr>
            <p:ph type="title"/>
          </p:nvPr>
        </p:nvSpPr>
        <p:spPr/>
        <p:txBody>
          <a:bodyPr/>
          <a:lstStyle/>
          <a:p>
            <a:r>
              <a:rPr lang="pt-PT" dirty="0"/>
              <a:t>Background: </a:t>
            </a:r>
            <a:r>
              <a:rPr lang="pt-PT" b="0" dirty="0"/>
              <a:t>Monte-Carlo </a:t>
            </a:r>
            <a:r>
              <a:rPr lang="pt-PT" b="0" dirty="0" err="1"/>
              <a:t>Tree</a:t>
            </a:r>
            <a:r>
              <a:rPr lang="pt-PT" b="0" dirty="0"/>
              <a:t> </a:t>
            </a:r>
            <a:r>
              <a:rPr lang="pt-PT" b="0" dirty="0" err="1"/>
              <a:t>Search</a:t>
            </a:r>
            <a:r>
              <a:rPr lang="pt-PT" b="0" dirty="0"/>
              <a:t> (MCTS)</a:t>
            </a:r>
          </a:p>
        </p:txBody>
      </p:sp>
      <p:sp>
        <p:nvSpPr>
          <p:cNvPr id="3" name="Slide Number Placeholder 2">
            <a:extLst>
              <a:ext uri="{FF2B5EF4-FFF2-40B4-BE49-F238E27FC236}">
                <a16:creationId xmlns:a16="http://schemas.microsoft.com/office/drawing/2014/main" id="{588E1EF6-69FC-C45C-E129-331256B0D035}"/>
              </a:ext>
            </a:extLst>
          </p:cNvPr>
          <p:cNvSpPr>
            <a:spLocks noGrp="1"/>
          </p:cNvSpPr>
          <p:nvPr>
            <p:ph type="sldNum" sz="quarter" idx="11"/>
          </p:nvPr>
        </p:nvSpPr>
        <p:spPr/>
        <p:txBody>
          <a:bodyPr/>
          <a:lstStyle/>
          <a:p>
            <a:fld id="{8BC8727B-4240-4963-929A-A961B0E9EF8D}" type="slidenum">
              <a:rPr lang="pt-PT" smtClean="0"/>
              <a:t>7</a:t>
            </a:fld>
            <a:endParaRPr lang="pt-PT"/>
          </a:p>
        </p:txBody>
      </p:sp>
      <p:sp>
        <p:nvSpPr>
          <p:cNvPr id="6" name="TextBox 5">
            <a:extLst>
              <a:ext uri="{FF2B5EF4-FFF2-40B4-BE49-F238E27FC236}">
                <a16:creationId xmlns:a16="http://schemas.microsoft.com/office/drawing/2014/main" id="{647AA284-1655-E680-7847-D18E6266808F}"/>
              </a:ext>
            </a:extLst>
          </p:cNvPr>
          <p:cNvSpPr txBox="1"/>
          <p:nvPr/>
        </p:nvSpPr>
        <p:spPr>
          <a:xfrm>
            <a:off x="3017258" y="4223659"/>
            <a:ext cx="3109480" cy="230832"/>
          </a:xfrm>
          <a:prstGeom prst="rect">
            <a:avLst/>
          </a:prstGeom>
          <a:noFill/>
        </p:spPr>
        <p:txBody>
          <a:bodyPr wrap="square" rtlCol="0">
            <a:spAutoFit/>
          </a:bodyPr>
          <a:lstStyle/>
          <a:p>
            <a:r>
              <a:rPr lang="pt-PT" sz="900" b="1" dirty="0">
                <a:latin typeface="Archivo"/>
              </a:rPr>
              <a:t>Fig. 3 –</a:t>
            </a:r>
            <a:r>
              <a:rPr lang="pt-PT" sz="900" dirty="0">
                <a:latin typeface="Archivo"/>
              </a:rPr>
              <a:t> </a:t>
            </a:r>
            <a:r>
              <a:rPr lang="pt-PT" sz="900" dirty="0" err="1">
                <a:latin typeface="Archivo"/>
              </a:rPr>
              <a:t>Outline</a:t>
            </a:r>
            <a:r>
              <a:rPr lang="pt-PT" sz="900" dirty="0">
                <a:latin typeface="Archivo"/>
              </a:rPr>
              <a:t> </a:t>
            </a:r>
            <a:r>
              <a:rPr lang="pt-PT" sz="900" dirty="0" err="1">
                <a:latin typeface="Archivo"/>
              </a:rPr>
              <a:t>of</a:t>
            </a:r>
            <a:r>
              <a:rPr lang="pt-PT" sz="900" dirty="0">
                <a:latin typeface="Archivo"/>
              </a:rPr>
              <a:t> Monte-Carlo </a:t>
            </a:r>
            <a:r>
              <a:rPr lang="pt-PT" sz="900" dirty="0" err="1">
                <a:latin typeface="Archivo"/>
              </a:rPr>
              <a:t>Tree</a:t>
            </a:r>
            <a:r>
              <a:rPr lang="pt-PT" sz="900" dirty="0">
                <a:latin typeface="Archivo"/>
              </a:rPr>
              <a:t> </a:t>
            </a:r>
            <a:r>
              <a:rPr lang="pt-PT" sz="900" dirty="0" err="1">
                <a:latin typeface="Archivo"/>
              </a:rPr>
              <a:t>Search</a:t>
            </a:r>
            <a:r>
              <a:rPr lang="pt-PT" sz="900" dirty="0">
                <a:latin typeface="Archivo"/>
              </a:rPr>
              <a:t> </a:t>
            </a:r>
            <a:r>
              <a:rPr lang="pt-PT" sz="900" i="1" dirty="0">
                <a:latin typeface="Archivo"/>
              </a:rPr>
              <a:t>(</a:t>
            </a:r>
            <a:r>
              <a:rPr lang="pt-PT" sz="900" i="1" dirty="0" err="1">
                <a:latin typeface="Archivo"/>
              </a:rPr>
              <a:t>Chaslot</a:t>
            </a:r>
            <a:r>
              <a:rPr lang="pt-PT" sz="900" i="1" dirty="0">
                <a:latin typeface="Archivo"/>
              </a:rPr>
              <a:t>, 2006)</a:t>
            </a:r>
          </a:p>
        </p:txBody>
      </p:sp>
      <p:pic>
        <p:nvPicPr>
          <p:cNvPr id="8" name="Picture 7">
            <a:extLst>
              <a:ext uri="{FF2B5EF4-FFF2-40B4-BE49-F238E27FC236}">
                <a16:creationId xmlns:a16="http://schemas.microsoft.com/office/drawing/2014/main" id="{9559D362-EDD0-6774-C94C-9E59C21CCFC0}"/>
              </a:ext>
            </a:extLst>
          </p:cNvPr>
          <p:cNvPicPr>
            <a:picLocks noChangeAspect="1"/>
          </p:cNvPicPr>
          <p:nvPr/>
        </p:nvPicPr>
        <p:blipFill>
          <a:blip r:embed="rId2"/>
          <a:stretch>
            <a:fillRect/>
          </a:stretch>
        </p:blipFill>
        <p:spPr>
          <a:xfrm>
            <a:off x="1275069" y="1369524"/>
            <a:ext cx="6593861" cy="2854135"/>
          </a:xfrm>
          <a:prstGeom prst="rect">
            <a:avLst/>
          </a:prstGeom>
        </p:spPr>
      </p:pic>
    </p:spTree>
    <p:extLst>
      <p:ext uri="{BB962C8B-B14F-4D97-AF65-F5344CB8AC3E}">
        <p14:creationId xmlns:p14="http://schemas.microsoft.com/office/powerpoint/2010/main" val="22960050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781E99-A4EB-B1F6-A34D-A14868155AF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843B40-1F4F-C5E9-F235-E4C89C1DA295}"/>
              </a:ext>
            </a:extLst>
          </p:cNvPr>
          <p:cNvSpPr>
            <a:spLocks noGrp="1"/>
          </p:cNvSpPr>
          <p:nvPr>
            <p:ph type="title"/>
          </p:nvPr>
        </p:nvSpPr>
        <p:spPr/>
        <p:txBody>
          <a:bodyPr/>
          <a:lstStyle/>
          <a:p>
            <a:r>
              <a:rPr lang="pt-PT" dirty="0"/>
              <a:t>Background: </a:t>
            </a:r>
            <a:r>
              <a:rPr lang="pt-PT" b="0" dirty="0" err="1"/>
              <a:t>Upper</a:t>
            </a:r>
            <a:r>
              <a:rPr lang="pt-PT" b="0" dirty="0"/>
              <a:t> </a:t>
            </a:r>
            <a:r>
              <a:rPr lang="pt-PT" b="0" dirty="0" err="1"/>
              <a:t>Confidence</a:t>
            </a:r>
            <a:r>
              <a:rPr lang="pt-PT" b="0" dirty="0"/>
              <a:t> </a:t>
            </a:r>
            <a:r>
              <a:rPr lang="pt-PT" b="0" dirty="0" err="1"/>
              <a:t>Bounds</a:t>
            </a:r>
            <a:r>
              <a:rPr lang="pt-PT" b="0" dirty="0"/>
              <a:t> for </a:t>
            </a:r>
            <a:r>
              <a:rPr lang="pt-PT" b="0" dirty="0" err="1"/>
              <a:t>Trees</a:t>
            </a:r>
            <a:r>
              <a:rPr lang="pt-PT" b="0" dirty="0"/>
              <a:t> (UCT)</a:t>
            </a:r>
          </a:p>
        </p:txBody>
      </p:sp>
      <p:sp>
        <p:nvSpPr>
          <p:cNvPr id="3" name="Slide Number Placeholder 2">
            <a:extLst>
              <a:ext uri="{FF2B5EF4-FFF2-40B4-BE49-F238E27FC236}">
                <a16:creationId xmlns:a16="http://schemas.microsoft.com/office/drawing/2014/main" id="{936AEA84-2850-58F6-E18F-225CA99A1E77}"/>
              </a:ext>
            </a:extLst>
          </p:cNvPr>
          <p:cNvSpPr>
            <a:spLocks noGrp="1"/>
          </p:cNvSpPr>
          <p:nvPr>
            <p:ph type="sldNum" sz="quarter" idx="11"/>
          </p:nvPr>
        </p:nvSpPr>
        <p:spPr/>
        <p:txBody>
          <a:bodyPr/>
          <a:lstStyle/>
          <a:p>
            <a:fld id="{8BC8727B-4240-4963-929A-A961B0E9EF8D}" type="slidenum">
              <a:rPr lang="pt-PT" smtClean="0"/>
              <a:t>8</a:t>
            </a:fld>
            <a:endParaRPr lang="pt-PT"/>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A57FDD45-5CC3-41DC-B244-EF4662D071AA}"/>
                  </a:ext>
                </a:extLst>
              </p:cNvPr>
              <p:cNvSpPr txBox="1"/>
              <p:nvPr/>
            </p:nvSpPr>
            <p:spPr>
              <a:xfrm>
                <a:off x="2812472" y="1842460"/>
                <a:ext cx="3519055" cy="1091196"/>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pt-PT" sz="2400" b="0" i="1" smtClean="0">
                          <a:latin typeface="Cambria Math" panose="02040503050406030204" pitchFamily="18" charset="0"/>
                        </a:rPr>
                        <m:t>𝑈𝐶𝑇</m:t>
                      </m:r>
                      <m:r>
                        <a:rPr lang="pt-PT" sz="2400" b="0" i="1" smtClean="0">
                          <a:latin typeface="Cambria Math" panose="02040503050406030204" pitchFamily="18" charset="0"/>
                        </a:rPr>
                        <m:t>=</m:t>
                      </m:r>
                      <m:f>
                        <m:fPr>
                          <m:ctrlPr>
                            <a:rPr lang="pt-PT" sz="2400" b="0" i="1" smtClean="0">
                              <a:latin typeface="Cambria Math" panose="02040503050406030204" pitchFamily="18" charset="0"/>
                            </a:rPr>
                          </m:ctrlPr>
                        </m:fPr>
                        <m:num>
                          <m:sSub>
                            <m:sSubPr>
                              <m:ctrlPr>
                                <a:rPr lang="pt-PT" sz="2400" b="0" i="1" smtClean="0">
                                  <a:latin typeface="Cambria Math" panose="02040503050406030204" pitchFamily="18" charset="0"/>
                                </a:rPr>
                              </m:ctrlPr>
                            </m:sSubPr>
                            <m:e>
                              <m:r>
                                <a:rPr lang="pt-PT" sz="2400" b="0" i="1" smtClean="0">
                                  <a:latin typeface="Cambria Math" panose="02040503050406030204" pitchFamily="18" charset="0"/>
                                </a:rPr>
                                <m:t>𝑤</m:t>
                              </m:r>
                            </m:e>
                            <m:sub>
                              <m:r>
                                <a:rPr lang="pt-PT" sz="2400" b="0" i="1" smtClean="0">
                                  <a:latin typeface="Cambria Math" panose="02040503050406030204" pitchFamily="18" charset="0"/>
                                </a:rPr>
                                <m:t>𝑖</m:t>
                              </m:r>
                            </m:sub>
                          </m:sSub>
                        </m:num>
                        <m:den>
                          <m:sSub>
                            <m:sSubPr>
                              <m:ctrlPr>
                                <a:rPr lang="pt-PT" sz="2400" b="0" i="1" smtClean="0">
                                  <a:latin typeface="Cambria Math" panose="02040503050406030204" pitchFamily="18" charset="0"/>
                                </a:rPr>
                              </m:ctrlPr>
                            </m:sSubPr>
                            <m:e>
                              <m:r>
                                <a:rPr lang="pt-PT" sz="2400" b="0" i="1" smtClean="0">
                                  <a:latin typeface="Cambria Math" panose="02040503050406030204" pitchFamily="18" charset="0"/>
                                </a:rPr>
                                <m:t>𝑛</m:t>
                              </m:r>
                            </m:e>
                            <m:sub>
                              <m:r>
                                <a:rPr lang="pt-PT" sz="2400" b="0" i="1" smtClean="0">
                                  <a:latin typeface="Cambria Math" panose="02040503050406030204" pitchFamily="18" charset="0"/>
                                </a:rPr>
                                <m:t>𝑖</m:t>
                              </m:r>
                            </m:sub>
                          </m:sSub>
                        </m:den>
                      </m:f>
                      <m:r>
                        <a:rPr lang="pt-PT" sz="2400" b="0" i="1" smtClean="0">
                          <a:latin typeface="Cambria Math" panose="02040503050406030204" pitchFamily="18" charset="0"/>
                        </a:rPr>
                        <m:t>+2</m:t>
                      </m:r>
                      <m:r>
                        <a:rPr lang="pt-PT" sz="2400" b="0" i="1" smtClean="0">
                          <a:latin typeface="Cambria Math" panose="02040503050406030204" pitchFamily="18" charset="0"/>
                        </a:rPr>
                        <m:t>𝐶</m:t>
                      </m:r>
                      <m:rad>
                        <m:radPr>
                          <m:degHide m:val="on"/>
                          <m:ctrlPr>
                            <a:rPr lang="pt-PT" sz="2400" b="0" i="1" smtClean="0">
                              <a:latin typeface="Cambria Math" panose="02040503050406030204" pitchFamily="18" charset="0"/>
                              <a:ea typeface="Cambria Math" panose="02040503050406030204" pitchFamily="18" charset="0"/>
                            </a:rPr>
                          </m:ctrlPr>
                        </m:radPr>
                        <m:deg/>
                        <m:e>
                          <m:f>
                            <m:fPr>
                              <m:ctrlPr>
                                <a:rPr lang="pt-PT" sz="2400" i="1">
                                  <a:latin typeface="Cambria Math" panose="02040503050406030204" pitchFamily="18" charset="0"/>
                                </a:rPr>
                              </m:ctrlPr>
                            </m:fPr>
                            <m:num>
                              <m:r>
                                <a:rPr lang="pt-PT" sz="2400" i="1">
                                  <a:latin typeface="Cambria Math" panose="02040503050406030204" pitchFamily="18" charset="0"/>
                                </a:rPr>
                                <m:t>2</m:t>
                              </m:r>
                              <m:func>
                                <m:funcPr>
                                  <m:ctrlPr>
                                    <a:rPr lang="pt-PT" sz="2400" i="1">
                                      <a:latin typeface="Cambria Math" panose="02040503050406030204" pitchFamily="18" charset="0"/>
                                    </a:rPr>
                                  </m:ctrlPr>
                                </m:funcPr>
                                <m:fName>
                                  <m:r>
                                    <m:rPr>
                                      <m:sty m:val="p"/>
                                    </m:rPr>
                                    <a:rPr lang="pt-PT" sz="2400">
                                      <a:latin typeface="Cambria Math" panose="02040503050406030204" pitchFamily="18" charset="0"/>
                                    </a:rPr>
                                    <m:t>ln</m:t>
                                  </m:r>
                                </m:fName>
                                <m:e>
                                  <m:r>
                                    <a:rPr lang="pt-PT" sz="2400" i="1">
                                      <a:latin typeface="Cambria Math" panose="02040503050406030204" pitchFamily="18" charset="0"/>
                                    </a:rPr>
                                    <m:t>𝑛</m:t>
                                  </m:r>
                                </m:e>
                              </m:func>
                            </m:num>
                            <m:den>
                              <m:sSub>
                                <m:sSubPr>
                                  <m:ctrlPr>
                                    <a:rPr lang="pt-PT" sz="2400" i="1">
                                      <a:latin typeface="Cambria Math" panose="02040503050406030204" pitchFamily="18" charset="0"/>
                                    </a:rPr>
                                  </m:ctrlPr>
                                </m:sSubPr>
                                <m:e>
                                  <m:r>
                                    <a:rPr lang="pt-PT" sz="2400" i="1">
                                      <a:latin typeface="Cambria Math" panose="02040503050406030204" pitchFamily="18" charset="0"/>
                                    </a:rPr>
                                    <m:t>𝑛</m:t>
                                  </m:r>
                                </m:e>
                                <m:sub>
                                  <m:r>
                                    <a:rPr lang="pt-PT" sz="2400" i="1">
                                      <a:latin typeface="Cambria Math" panose="02040503050406030204" pitchFamily="18" charset="0"/>
                                    </a:rPr>
                                    <m:t>𝑖</m:t>
                                  </m:r>
                                </m:sub>
                              </m:sSub>
                            </m:den>
                          </m:f>
                        </m:e>
                      </m:rad>
                    </m:oMath>
                  </m:oMathPara>
                </a14:m>
                <a:endParaRPr lang="pt-PT" sz="2400" dirty="0"/>
              </a:p>
            </p:txBody>
          </p:sp>
        </mc:Choice>
        <mc:Fallback xmlns="">
          <p:sp>
            <p:nvSpPr>
              <p:cNvPr id="4" name="TextBox 3">
                <a:extLst>
                  <a:ext uri="{FF2B5EF4-FFF2-40B4-BE49-F238E27FC236}">
                    <a16:creationId xmlns:a16="http://schemas.microsoft.com/office/drawing/2014/main" id="{A57FDD45-5CC3-41DC-B244-EF4662D071AA}"/>
                  </a:ext>
                </a:extLst>
              </p:cNvPr>
              <p:cNvSpPr txBox="1">
                <a:spLocks noRot="1" noChangeAspect="1" noMove="1" noResize="1" noEditPoints="1" noAdjustHandles="1" noChangeArrowheads="1" noChangeShapeType="1" noTextEdit="1"/>
              </p:cNvSpPr>
              <p:nvPr/>
            </p:nvSpPr>
            <p:spPr>
              <a:xfrm>
                <a:off x="2812472" y="1842460"/>
                <a:ext cx="3519055" cy="1091196"/>
              </a:xfrm>
              <a:prstGeom prst="rect">
                <a:avLst/>
              </a:prstGeom>
              <a:blipFill>
                <a:blip r:embed="rId2"/>
                <a:stretch>
                  <a:fillRect/>
                </a:stretch>
              </a:blipFill>
            </p:spPr>
            <p:txBody>
              <a:bodyPr/>
              <a:lstStyle/>
              <a:p>
                <a:r>
                  <a:rPr lang="pt-PT">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CCDF0EE5-B9B4-CE30-A7C4-11CC6FD1DDFB}"/>
                  </a:ext>
                </a:extLst>
              </p:cNvPr>
              <p:cNvSpPr txBox="1"/>
              <p:nvPr/>
            </p:nvSpPr>
            <p:spPr>
              <a:xfrm>
                <a:off x="2769177" y="3293157"/>
                <a:ext cx="3858490" cy="1341457"/>
              </a:xfrm>
              <a:prstGeom prst="rect">
                <a:avLst/>
              </a:prstGeom>
              <a:noFill/>
            </p:spPr>
            <p:txBody>
              <a:bodyPr wrap="square">
                <a:spAutoFit/>
              </a:bodyPr>
              <a:lstStyle/>
              <a:p>
                <a:r>
                  <a:rPr lang="en-US" sz="1200" dirty="0">
                    <a:latin typeface="Archivo"/>
                  </a:rPr>
                  <a:t>where </a:t>
                </a:r>
              </a:p>
              <a:p>
                <a:pPr marL="284400" indent="-180000">
                  <a:spcBef>
                    <a:spcPts val="600"/>
                  </a:spcBef>
                  <a:buFont typeface="Arial" panose="020B0604020202020204" pitchFamily="34" charset="0"/>
                  <a:buChar char="•"/>
                </a:pPr>
                <a14:m>
                  <m:oMath xmlns:m="http://schemas.openxmlformats.org/officeDocument/2006/math">
                    <m:sSub>
                      <m:sSubPr>
                        <m:ctrlPr>
                          <a:rPr lang="pt-PT" sz="1200" b="0" i="1" smtClean="0">
                            <a:latin typeface="Cambria Math" panose="02040503050406030204" pitchFamily="18" charset="0"/>
                          </a:rPr>
                        </m:ctrlPr>
                      </m:sSubPr>
                      <m:e>
                        <m:r>
                          <a:rPr lang="pt-PT" sz="1200" b="0" i="1" smtClean="0">
                            <a:latin typeface="Cambria Math" panose="02040503050406030204" pitchFamily="18" charset="0"/>
                          </a:rPr>
                          <m:t>𝑤</m:t>
                        </m:r>
                      </m:e>
                      <m:sub>
                        <m:r>
                          <a:rPr lang="pt-PT" sz="1200" b="0" i="1" smtClean="0">
                            <a:latin typeface="Cambria Math" panose="02040503050406030204" pitchFamily="18" charset="0"/>
                          </a:rPr>
                          <m:t>𝑖</m:t>
                        </m:r>
                      </m:sub>
                    </m:sSub>
                  </m:oMath>
                </a14:m>
                <a:r>
                  <a:rPr lang="en-US" sz="1200" dirty="0">
                    <a:latin typeface="Archivo"/>
                  </a:rPr>
                  <a:t> is the total reward of all playouts through this state</a:t>
                </a:r>
              </a:p>
              <a:p>
                <a:pPr marL="284400" indent="-180000">
                  <a:spcBef>
                    <a:spcPts val="600"/>
                  </a:spcBef>
                  <a:buFont typeface="Arial" panose="020B0604020202020204" pitchFamily="34" charset="0"/>
                  <a:buChar char="•"/>
                </a:pPr>
                <a14:m>
                  <m:oMath xmlns:m="http://schemas.openxmlformats.org/officeDocument/2006/math">
                    <m:sSub>
                      <m:sSubPr>
                        <m:ctrlPr>
                          <a:rPr lang="pt-PT" sz="1200" i="1" smtClean="0">
                            <a:latin typeface="Cambria Math" panose="02040503050406030204" pitchFamily="18" charset="0"/>
                          </a:rPr>
                        </m:ctrlPr>
                      </m:sSubPr>
                      <m:e>
                        <m:r>
                          <a:rPr lang="pt-PT" sz="1200" i="1">
                            <a:latin typeface="Cambria Math" panose="02040503050406030204" pitchFamily="18" charset="0"/>
                          </a:rPr>
                          <m:t>𝑛</m:t>
                        </m:r>
                      </m:e>
                      <m:sub>
                        <m:r>
                          <a:rPr lang="pt-PT" sz="1200" i="1">
                            <a:latin typeface="Cambria Math" panose="02040503050406030204" pitchFamily="18" charset="0"/>
                          </a:rPr>
                          <m:t>𝑖</m:t>
                        </m:r>
                      </m:sub>
                    </m:sSub>
                  </m:oMath>
                </a14:m>
                <a:r>
                  <a:rPr lang="en-US" sz="1200" dirty="0">
                    <a:latin typeface="Archivo"/>
                  </a:rPr>
                  <a:t> is the number of visits of child node</a:t>
                </a:r>
                <a:r>
                  <a:rPr lang="pt-PT" sz="1200" dirty="0"/>
                  <a:t> </a:t>
                </a:r>
                <a14:m>
                  <m:oMath xmlns:m="http://schemas.openxmlformats.org/officeDocument/2006/math">
                    <m:r>
                      <a:rPr lang="pt-PT" sz="1200" b="0" i="1" smtClean="0">
                        <a:latin typeface="Cambria Math" panose="02040503050406030204" pitchFamily="18" charset="0"/>
                      </a:rPr>
                      <m:t>𝑖</m:t>
                    </m:r>
                  </m:oMath>
                </a14:m>
                <a:endParaRPr lang="pt-PT" sz="1200" b="0" i="1" dirty="0">
                  <a:latin typeface="Cambria Math" panose="02040503050406030204" pitchFamily="18" charset="0"/>
                </a:endParaRPr>
              </a:p>
              <a:p>
                <a:pPr marL="284400" indent="-180000">
                  <a:spcBef>
                    <a:spcPts val="600"/>
                  </a:spcBef>
                  <a:buFont typeface="Arial" panose="020B0604020202020204" pitchFamily="34" charset="0"/>
                  <a:buChar char="•"/>
                </a:pPr>
                <a14:m>
                  <m:oMath xmlns:m="http://schemas.openxmlformats.org/officeDocument/2006/math">
                    <m:r>
                      <a:rPr lang="pt-PT" sz="1200" b="0" i="1" smtClean="0">
                        <a:latin typeface="Cambria Math" panose="02040503050406030204" pitchFamily="18" charset="0"/>
                      </a:rPr>
                      <m:t>𝐶</m:t>
                    </m:r>
                  </m:oMath>
                </a14:m>
                <a:r>
                  <a:rPr lang="en-US" sz="1200" dirty="0">
                    <a:latin typeface="Archivo"/>
                  </a:rPr>
                  <a:t> is a constant greater than zero (typically </a:t>
                </a:r>
                <a14:m>
                  <m:oMath xmlns:m="http://schemas.openxmlformats.org/officeDocument/2006/math">
                    <m:rad>
                      <m:radPr>
                        <m:degHide m:val="on"/>
                        <m:ctrlPr>
                          <a:rPr lang="en-US" sz="1200" i="1" smtClean="0">
                            <a:latin typeface="Cambria Math" panose="02040503050406030204" pitchFamily="18" charset="0"/>
                          </a:rPr>
                        </m:ctrlPr>
                      </m:radPr>
                      <m:deg/>
                      <m:e>
                        <m:r>
                          <a:rPr lang="pt-PT" sz="1200" b="0" i="1" smtClean="0">
                            <a:latin typeface="Cambria Math" panose="02040503050406030204" pitchFamily="18" charset="0"/>
                          </a:rPr>
                          <m:t>2</m:t>
                        </m:r>
                      </m:e>
                    </m:rad>
                  </m:oMath>
                </a14:m>
                <a:r>
                  <a:rPr lang="en-US" sz="1200" dirty="0">
                    <a:latin typeface="Archivo"/>
                  </a:rPr>
                  <a:t>)</a:t>
                </a:r>
              </a:p>
              <a:p>
                <a:pPr marL="284400" indent="-180000">
                  <a:spcBef>
                    <a:spcPts val="600"/>
                  </a:spcBef>
                  <a:buFont typeface="Arial" panose="020B0604020202020204" pitchFamily="34" charset="0"/>
                  <a:buChar char="•"/>
                </a:pPr>
                <a14:m>
                  <m:oMath xmlns:m="http://schemas.openxmlformats.org/officeDocument/2006/math">
                    <m:r>
                      <a:rPr lang="pt-PT" sz="1200" b="0" i="1" smtClean="0">
                        <a:latin typeface="Cambria Math" panose="02040503050406030204" pitchFamily="18" charset="0"/>
                      </a:rPr>
                      <m:t>𝑛</m:t>
                    </m:r>
                  </m:oMath>
                </a14:m>
                <a:r>
                  <a:rPr lang="en-US" sz="1200" dirty="0">
                    <a:latin typeface="Archivo"/>
                  </a:rPr>
                  <a:t> is the number of visits of the parent node</a:t>
                </a:r>
                <a:endParaRPr lang="pt-PT" sz="1200" dirty="0">
                  <a:latin typeface="Archivo"/>
                </a:endParaRPr>
              </a:p>
            </p:txBody>
          </p:sp>
        </mc:Choice>
        <mc:Fallback xmlns="">
          <p:sp>
            <p:nvSpPr>
              <p:cNvPr id="7" name="TextBox 6">
                <a:extLst>
                  <a:ext uri="{FF2B5EF4-FFF2-40B4-BE49-F238E27FC236}">
                    <a16:creationId xmlns:a16="http://schemas.microsoft.com/office/drawing/2014/main" id="{CCDF0EE5-B9B4-CE30-A7C4-11CC6FD1DDFB}"/>
                  </a:ext>
                </a:extLst>
              </p:cNvPr>
              <p:cNvSpPr txBox="1">
                <a:spLocks noRot="1" noChangeAspect="1" noMove="1" noResize="1" noEditPoints="1" noAdjustHandles="1" noChangeArrowheads="1" noChangeShapeType="1" noTextEdit="1"/>
              </p:cNvSpPr>
              <p:nvPr/>
            </p:nvSpPr>
            <p:spPr>
              <a:xfrm>
                <a:off x="2769177" y="3293157"/>
                <a:ext cx="3858490" cy="1341457"/>
              </a:xfrm>
              <a:prstGeom prst="rect">
                <a:avLst/>
              </a:prstGeom>
              <a:blipFill>
                <a:blip r:embed="rId3"/>
                <a:stretch>
                  <a:fillRect b="-2727"/>
                </a:stretch>
              </a:blipFill>
            </p:spPr>
            <p:txBody>
              <a:bodyPr/>
              <a:lstStyle/>
              <a:p>
                <a:r>
                  <a:rPr lang="pt-PT">
                    <a:noFill/>
                  </a:rPr>
                  <a:t> </a:t>
                </a:r>
              </a:p>
            </p:txBody>
          </p:sp>
        </mc:Fallback>
      </mc:AlternateContent>
    </p:spTree>
    <p:extLst>
      <p:ext uri="{BB962C8B-B14F-4D97-AF65-F5344CB8AC3E}">
        <p14:creationId xmlns:p14="http://schemas.microsoft.com/office/powerpoint/2010/main" val="2035874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A47594-E4B8-C071-4320-DF6B08844B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7950D9-1682-490D-FEFB-006705882E13}"/>
              </a:ext>
            </a:extLst>
          </p:cNvPr>
          <p:cNvSpPr>
            <a:spLocks noGrp="1"/>
          </p:cNvSpPr>
          <p:nvPr>
            <p:ph type="title"/>
          </p:nvPr>
        </p:nvSpPr>
        <p:spPr/>
        <p:txBody>
          <a:bodyPr/>
          <a:lstStyle/>
          <a:p>
            <a:r>
              <a:rPr lang="pt-PT" dirty="0" err="1"/>
              <a:t>Problem</a:t>
            </a:r>
            <a:r>
              <a:rPr lang="pt-PT" dirty="0"/>
              <a:t> </a:t>
            </a:r>
            <a:r>
              <a:rPr lang="pt-PT" dirty="0" err="1"/>
              <a:t>Formulation</a:t>
            </a:r>
            <a:endParaRPr lang="pt-PT" b="0" dirty="0"/>
          </a:p>
        </p:txBody>
      </p:sp>
      <p:sp>
        <p:nvSpPr>
          <p:cNvPr id="4" name="Slide Number Placeholder 3">
            <a:extLst>
              <a:ext uri="{FF2B5EF4-FFF2-40B4-BE49-F238E27FC236}">
                <a16:creationId xmlns:a16="http://schemas.microsoft.com/office/drawing/2014/main" id="{CFFA1C60-ED6C-8E39-CDE5-EF210AB836A9}"/>
              </a:ext>
            </a:extLst>
          </p:cNvPr>
          <p:cNvSpPr>
            <a:spLocks noGrp="1"/>
          </p:cNvSpPr>
          <p:nvPr>
            <p:ph type="sldNum" sz="quarter" idx="11"/>
          </p:nvPr>
        </p:nvSpPr>
        <p:spPr/>
        <p:txBody>
          <a:bodyPr/>
          <a:lstStyle/>
          <a:p>
            <a:fld id="{8BC8727B-4240-4963-929A-A961B0E9EF8D}" type="slidenum">
              <a:rPr lang="pt-PT" smtClean="0"/>
              <a:t>9</a:t>
            </a:fld>
            <a:endParaRPr lang="pt-PT"/>
          </a:p>
        </p:txBody>
      </p:sp>
      <p:sp>
        <p:nvSpPr>
          <p:cNvPr id="9" name="TextBox 8">
            <a:extLst>
              <a:ext uri="{FF2B5EF4-FFF2-40B4-BE49-F238E27FC236}">
                <a16:creationId xmlns:a16="http://schemas.microsoft.com/office/drawing/2014/main" id="{CE77063E-DA33-A1A4-C6DE-46A8441911DB}"/>
              </a:ext>
            </a:extLst>
          </p:cNvPr>
          <p:cNvSpPr txBox="1"/>
          <p:nvPr/>
        </p:nvSpPr>
        <p:spPr>
          <a:xfrm>
            <a:off x="620762" y="1233191"/>
            <a:ext cx="2169968" cy="3400931"/>
          </a:xfrm>
          <a:prstGeom prst="rect">
            <a:avLst/>
          </a:prstGeom>
          <a:noFill/>
        </p:spPr>
        <p:txBody>
          <a:bodyPr wrap="square">
            <a:spAutoFit/>
          </a:bodyPr>
          <a:lstStyle/>
          <a:p>
            <a:r>
              <a:rPr lang="en-US" sz="1200" b="1" dirty="0">
                <a:latin typeface="Archivo"/>
              </a:rPr>
              <a:t>Periods</a:t>
            </a:r>
            <a:r>
              <a:rPr lang="en-US" sz="1200" dirty="0">
                <a:latin typeface="Archivo"/>
              </a:rPr>
              <a:t>, P = {P0, P1, ..., P|P|−1}</a:t>
            </a:r>
          </a:p>
          <a:p>
            <a:pPr>
              <a:spcBef>
                <a:spcPts val="600"/>
              </a:spcBef>
            </a:pPr>
            <a:r>
              <a:rPr lang="en-US" sz="1200" b="1" dirty="0">
                <a:latin typeface="Archivo"/>
              </a:rPr>
              <a:t>Rooms</a:t>
            </a:r>
            <a:r>
              <a:rPr lang="en-US" sz="1200" dirty="0">
                <a:latin typeface="Archivo"/>
              </a:rPr>
              <a:t>, R = {R0, R1, ..., R|R|−1}</a:t>
            </a:r>
          </a:p>
          <a:p>
            <a:pPr marL="284400" indent="-180000">
              <a:spcBef>
                <a:spcPts val="600"/>
              </a:spcBef>
              <a:buFont typeface="Arial" panose="020B0604020202020204" pitchFamily="34" charset="0"/>
              <a:buChar char="•"/>
            </a:pPr>
            <a:r>
              <a:rPr lang="en-US" sz="1200" dirty="0">
                <a:latin typeface="Archivo"/>
              </a:rPr>
              <a:t>Capacity</a:t>
            </a:r>
          </a:p>
          <a:p>
            <a:pPr>
              <a:spcBef>
                <a:spcPts val="600"/>
              </a:spcBef>
            </a:pPr>
            <a:r>
              <a:rPr lang="en-US" sz="1200" b="1" dirty="0">
                <a:latin typeface="Archivo"/>
              </a:rPr>
              <a:t>Lecturers</a:t>
            </a:r>
            <a:r>
              <a:rPr lang="en-US" sz="1200" dirty="0">
                <a:latin typeface="Archivo"/>
              </a:rPr>
              <a:t>, L = {L</a:t>
            </a:r>
            <a:r>
              <a:rPr lang="en-US" sz="1200" baseline="-25000" dirty="0">
                <a:latin typeface="Archivo"/>
              </a:rPr>
              <a:t>0</a:t>
            </a:r>
            <a:r>
              <a:rPr lang="en-US" sz="1200" dirty="0">
                <a:latin typeface="Archivo"/>
              </a:rPr>
              <a:t>, L</a:t>
            </a:r>
            <a:r>
              <a:rPr lang="en-US" sz="1200" baseline="-25000" dirty="0">
                <a:latin typeface="Archivo"/>
              </a:rPr>
              <a:t>1</a:t>
            </a:r>
            <a:r>
              <a:rPr lang="en-US" sz="1200" dirty="0">
                <a:latin typeface="Archivo"/>
              </a:rPr>
              <a:t>, ..., L</a:t>
            </a:r>
            <a:r>
              <a:rPr lang="en-US" sz="1200" baseline="-25000" dirty="0">
                <a:latin typeface="Archivo"/>
              </a:rPr>
              <a:t>|L|−1</a:t>
            </a:r>
            <a:r>
              <a:rPr lang="en-US" sz="1200" dirty="0">
                <a:latin typeface="Archivo"/>
              </a:rPr>
              <a:t>}</a:t>
            </a:r>
          </a:p>
          <a:p>
            <a:pPr marL="284400" indent="-180000">
              <a:spcBef>
                <a:spcPts val="600"/>
              </a:spcBef>
              <a:buFont typeface="Arial" panose="020B0604020202020204" pitchFamily="34" charset="0"/>
              <a:buChar char="•"/>
            </a:pPr>
            <a:r>
              <a:rPr lang="en-US" sz="1200" dirty="0">
                <a:latin typeface="Archivo"/>
              </a:rPr>
              <a:t>Availability</a:t>
            </a:r>
          </a:p>
          <a:p>
            <a:pPr>
              <a:spcBef>
                <a:spcPts val="600"/>
              </a:spcBef>
            </a:pPr>
            <a:r>
              <a:rPr lang="en-US" sz="1200" b="1" dirty="0">
                <a:latin typeface="Archivo"/>
              </a:rPr>
              <a:t>Events</a:t>
            </a:r>
            <a:r>
              <a:rPr lang="en-US" sz="1200" dirty="0">
                <a:latin typeface="Archivo"/>
              </a:rPr>
              <a:t>, E = {E0, E1, ..., E|E|−1}</a:t>
            </a:r>
          </a:p>
          <a:p>
            <a:pPr marL="284400" indent="-180000">
              <a:spcBef>
                <a:spcPts val="600"/>
              </a:spcBef>
              <a:buFont typeface="Arial" panose="020B0604020202020204" pitchFamily="34" charset="0"/>
              <a:buChar char="•"/>
            </a:pPr>
            <a:r>
              <a:rPr lang="en-US" sz="1200" dirty="0">
                <a:latin typeface="Archivo"/>
              </a:rPr>
              <a:t>Capacity</a:t>
            </a:r>
          </a:p>
          <a:p>
            <a:pPr marL="284400" indent="-180000">
              <a:buFont typeface="Arial" panose="020B0604020202020204" pitchFamily="34" charset="0"/>
              <a:buChar char="•"/>
            </a:pPr>
            <a:r>
              <a:rPr lang="en-US" sz="1200" dirty="0">
                <a:latin typeface="Archivo"/>
              </a:rPr>
              <a:t>Number of lectures</a:t>
            </a:r>
          </a:p>
          <a:p>
            <a:pPr marL="284400" indent="-180000">
              <a:buFont typeface="Arial" panose="020B0604020202020204" pitchFamily="34" charset="0"/>
              <a:buChar char="•"/>
            </a:pPr>
            <a:r>
              <a:rPr lang="en-US" sz="1200" dirty="0">
                <a:latin typeface="Archivo"/>
              </a:rPr>
              <a:t>Minimum working days</a:t>
            </a:r>
          </a:p>
          <a:p>
            <a:pPr marL="284400" indent="-180000">
              <a:buFont typeface="Arial" panose="020B0604020202020204" pitchFamily="34" charset="0"/>
              <a:buChar char="•"/>
            </a:pPr>
            <a:r>
              <a:rPr lang="en-US" sz="1200" dirty="0">
                <a:latin typeface="Archivo"/>
              </a:rPr>
              <a:t>Available periods</a:t>
            </a:r>
          </a:p>
          <a:p>
            <a:pPr marL="284400" indent="-180000">
              <a:buFont typeface="Arial" panose="020B0604020202020204" pitchFamily="34" charset="0"/>
              <a:buChar char="•"/>
            </a:pPr>
            <a:r>
              <a:rPr lang="en-US" sz="1200" dirty="0">
                <a:latin typeface="Archivo"/>
              </a:rPr>
              <a:t>Priority</a:t>
            </a:r>
          </a:p>
          <a:p>
            <a:pPr marL="284400" indent="-180000">
              <a:buFont typeface="Arial" panose="020B0604020202020204" pitchFamily="34" charset="0"/>
              <a:buChar char="•"/>
            </a:pPr>
            <a:r>
              <a:rPr lang="en-US" sz="1200" dirty="0">
                <a:latin typeface="Archivo"/>
              </a:rPr>
              <a:t>Lecturer</a:t>
            </a:r>
          </a:p>
          <a:p>
            <a:pPr marL="284400" indent="-180000">
              <a:buFont typeface="Arial" panose="020B0604020202020204" pitchFamily="34" charset="0"/>
              <a:buChar char="•"/>
            </a:pPr>
            <a:r>
              <a:rPr lang="en-US" sz="1200" dirty="0">
                <a:latin typeface="Archivo"/>
              </a:rPr>
              <a:t>Period (day, timeslot)</a:t>
            </a:r>
          </a:p>
          <a:p>
            <a:pPr marL="284400" indent="-180000">
              <a:buFont typeface="Arial" panose="020B0604020202020204" pitchFamily="34" charset="0"/>
              <a:buChar char="•"/>
            </a:pPr>
            <a:r>
              <a:rPr lang="en-US" sz="1200" dirty="0">
                <a:latin typeface="Archivo"/>
              </a:rPr>
              <a:t>Room</a:t>
            </a:r>
          </a:p>
          <a:p>
            <a:pPr>
              <a:spcBef>
                <a:spcPts val="600"/>
              </a:spcBef>
            </a:pPr>
            <a:r>
              <a:rPr lang="en-US" sz="1200" b="1" dirty="0">
                <a:latin typeface="Archivo"/>
              </a:rPr>
              <a:t>Blocks</a:t>
            </a:r>
            <a:r>
              <a:rPr lang="en-US" sz="1200" dirty="0">
                <a:latin typeface="Archivo"/>
              </a:rPr>
              <a:t>, B = {B0, B1, ..., B|B|−1}</a:t>
            </a:r>
            <a:endParaRPr lang="pt-PT" sz="1200" dirty="0">
              <a:latin typeface="Archivo"/>
            </a:endParaRPr>
          </a:p>
        </p:txBody>
      </p:sp>
      <p:sp>
        <p:nvSpPr>
          <p:cNvPr id="7" name="TextBox 6">
            <a:extLst>
              <a:ext uri="{FF2B5EF4-FFF2-40B4-BE49-F238E27FC236}">
                <a16:creationId xmlns:a16="http://schemas.microsoft.com/office/drawing/2014/main" id="{AA152BFD-B472-AF87-0977-67E860171B6F}"/>
              </a:ext>
            </a:extLst>
          </p:cNvPr>
          <p:cNvSpPr txBox="1"/>
          <p:nvPr/>
        </p:nvSpPr>
        <p:spPr>
          <a:xfrm>
            <a:off x="3513436" y="1233191"/>
            <a:ext cx="2117127" cy="2369880"/>
          </a:xfrm>
          <a:prstGeom prst="rect">
            <a:avLst/>
          </a:prstGeom>
          <a:noFill/>
        </p:spPr>
        <p:txBody>
          <a:bodyPr wrap="square">
            <a:spAutoFit/>
          </a:bodyPr>
          <a:lstStyle/>
          <a:p>
            <a:r>
              <a:rPr lang="pt-PT" sz="1200" b="1" dirty="0">
                <a:latin typeface="Archivo"/>
              </a:rPr>
              <a:t>Hard </a:t>
            </a:r>
            <a:r>
              <a:rPr lang="pt-PT" sz="1200" b="1" dirty="0" err="1">
                <a:latin typeface="Archivo"/>
              </a:rPr>
              <a:t>constraints</a:t>
            </a:r>
            <a:r>
              <a:rPr lang="pt-PT" sz="1200" b="1" dirty="0">
                <a:latin typeface="Archivo"/>
              </a:rPr>
              <a:t>: </a:t>
            </a:r>
          </a:p>
          <a:p>
            <a:pPr marL="284400" indent="-180000">
              <a:spcBef>
                <a:spcPts val="600"/>
              </a:spcBef>
              <a:buFont typeface="Arial" panose="020B0604020202020204" pitchFamily="34" charset="0"/>
              <a:buChar char="•"/>
            </a:pPr>
            <a:r>
              <a:rPr lang="pt-PT" sz="1200" dirty="0" err="1">
                <a:latin typeface="Archivo"/>
              </a:rPr>
              <a:t>Lectures</a:t>
            </a:r>
            <a:endParaRPr lang="pt-PT" sz="1200" dirty="0">
              <a:latin typeface="Archivo"/>
            </a:endParaRPr>
          </a:p>
          <a:p>
            <a:pPr marL="284400" indent="-180000">
              <a:spcBef>
                <a:spcPts val="600"/>
              </a:spcBef>
              <a:buFont typeface="Arial" panose="020B0604020202020204" pitchFamily="34" charset="0"/>
              <a:buChar char="•"/>
            </a:pPr>
            <a:r>
              <a:rPr lang="pt-PT" sz="1200" dirty="0" err="1">
                <a:latin typeface="Archivo"/>
              </a:rPr>
              <a:t>Room</a:t>
            </a:r>
            <a:r>
              <a:rPr lang="pt-PT" sz="1200" dirty="0">
                <a:latin typeface="Archivo"/>
              </a:rPr>
              <a:t> </a:t>
            </a:r>
            <a:r>
              <a:rPr lang="pt-PT" sz="1200" dirty="0" err="1">
                <a:latin typeface="Archivo"/>
              </a:rPr>
              <a:t>Occupancy</a:t>
            </a:r>
            <a:endParaRPr lang="pt-PT" sz="1200" dirty="0">
              <a:latin typeface="Archivo"/>
            </a:endParaRPr>
          </a:p>
          <a:p>
            <a:pPr marL="284400" indent="-180000">
              <a:spcBef>
                <a:spcPts val="600"/>
              </a:spcBef>
              <a:buFont typeface="Arial" panose="020B0604020202020204" pitchFamily="34" charset="0"/>
              <a:buChar char="•"/>
            </a:pPr>
            <a:r>
              <a:rPr lang="pt-PT" sz="1200" dirty="0" err="1">
                <a:latin typeface="Archivo"/>
              </a:rPr>
              <a:t>Conflicts</a:t>
            </a:r>
            <a:endParaRPr lang="pt-PT" sz="1200" dirty="0">
              <a:latin typeface="Archivo"/>
            </a:endParaRPr>
          </a:p>
          <a:p>
            <a:pPr marL="284400" indent="-180000">
              <a:spcBef>
                <a:spcPts val="600"/>
              </a:spcBef>
              <a:buFont typeface="Arial" panose="020B0604020202020204" pitchFamily="34" charset="0"/>
              <a:buChar char="•"/>
            </a:pPr>
            <a:r>
              <a:rPr lang="pt-PT" sz="1200" dirty="0" err="1">
                <a:latin typeface="Archivo"/>
              </a:rPr>
              <a:t>Availabilities</a:t>
            </a:r>
            <a:endParaRPr lang="pt-PT" sz="1200" dirty="0">
              <a:latin typeface="Archivo"/>
            </a:endParaRPr>
          </a:p>
          <a:p>
            <a:pPr>
              <a:spcBef>
                <a:spcPts val="600"/>
              </a:spcBef>
            </a:pPr>
            <a:r>
              <a:rPr lang="pt-PT" sz="1200" b="1" dirty="0">
                <a:latin typeface="Archivo"/>
              </a:rPr>
              <a:t>Soft </a:t>
            </a:r>
            <a:r>
              <a:rPr lang="pt-PT" sz="1200" b="1" dirty="0" err="1">
                <a:latin typeface="Archivo"/>
              </a:rPr>
              <a:t>constriants</a:t>
            </a:r>
            <a:r>
              <a:rPr lang="pt-PT" sz="1200" b="1" dirty="0">
                <a:latin typeface="Archivo"/>
              </a:rPr>
              <a:t>: </a:t>
            </a:r>
          </a:p>
          <a:p>
            <a:pPr marL="284400" indent="-180000">
              <a:spcBef>
                <a:spcPts val="600"/>
              </a:spcBef>
              <a:buFont typeface="Arial" panose="020B0604020202020204" pitchFamily="34" charset="0"/>
              <a:buChar char="•"/>
            </a:pPr>
            <a:r>
              <a:rPr lang="pt-PT" sz="1200" dirty="0" err="1">
                <a:latin typeface="Archivo"/>
              </a:rPr>
              <a:t>Room</a:t>
            </a:r>
            <a:r>
              <a:rPr lang="pt-PT" sz="1200" dirty="0">
                <a:latin typeface="Archivo"/>
              </a:rPr>
              <a:t> </a:t>
            </a:r>
            <a:r>
              <a:rPr lang="pt-PT" sz="1200" dirty="0" err="1">
                <a:latin typeface="Archivo"/>
              </a:rPr>
              <a:t>Capacity</a:t>
            </a:r>
            <a:endParaRPr lang="pt-PT" sz="1200" dirty="0">
              <a:latin typeface="Archivo"/>
            </a:endParaRPr>
          </a:p>
          <a:p>
            <a:pPr marL="284400" indent="-180000">
              <a:spcBef>
                <a:spcPts val="600"/>
              </a:spcBef>
              <a:buFont typeface="Arial" panose="020B0604020202020204" pitchFamily="34" charset="0"/>
              <a:buChar char="•"/>
            </a:pPr>
            <a:r>
              <a:rPr lang="pt-PT" sz="1200" dirty="0" err="1">
                <a:latin typeface="Archivo"/>
              </a:rPr>
              <a:t>Minimum</a:t>
            </a:r>
            <a:r>
              <a:rPr lang="pt-PT" sz="1200" dirty="0">
                <a:latin typeface="Archivo"/>
              </a:rPr>
              <a:t> </a:t>
            </a:r>
            <a:r>
              <a:rPr lang="pt-PT" sz="1200" dirty="0" err="1">
                <a:latin typeface="Archivo"/>
              </a:rPr>
              <a:t>Working</a:t>
            </a:r>
            <a:r>
              <a:rPr lang="pt-PT" sz="1200" dirty="0">
                <a:latin typeface="Archivo"/>
              </a:rPr>
              <a:t> </a:t>
            </a:r>
            <a:r>
              <a:rPr lang="pt-PT" sz="1200" dirty="0" err="1">
                <a:latin typeface="Archivo"/>
              </a:rPr>
              <a:t>Days</a:t>
            </a:r>
            <a:endParaRPr lang="pt-PT" sz="1200" dirty="0">
              <a:latin typeface="Archivo"/>
            </a:endParaRPr>
          </a:p>
          <a:p>
            <a:pPr marL="284400" indent="-180000">
              <a:spcBef>
                <a:spcPts val="600"/>
              </a:spcBef>
              <a:buFont typeface="Arial" panose="020B0604020202020204" pitchFamily="34" charset="0"/>
              <a:buChar char="•"/>
            </a:pPr>
            <a:r>
              <a:rPr lang="pt-PT" sz="1200" dirty="0">
                <a:latin typeface="Archivo"/>
              </a:rPr>
              <a:t>Curriculum </a:t>
            </a:r>
            <a:r>
              <a:rPr lang="pt-PT" sz="1200" dirty="0" err="1">
                <a:latin typeface="Archivo"/>
              </a:rPr>
              <a:t>Compactness</a:t>
            </a:r>
            <a:endParaRPr lang="pt-PT" sz="1200" u="sng" dirty="0">
              <a:latin typeface="Archivo"/>
            </a:endParaRPr>
          </a:p>
        </p:txBody>
      </p:sp>
    </p:spTree>
    <p:extLst>
      <p:ext uri="{BB962C8B-B14F-4D97-AF65-F5344CB8AC3E}">
        <p14:creationId xmlns:p14="http://schemas.microsoft.com/office/powerpoint/2010/main" val="219252802"/>
      </p:ext>
    </p:extLst>
  </p:cSld>
  <p:clrMapOvr>
    <a:masterClrMapping/>
  </p:clrMapOvr>
</p:sld>
</file>

<file path=ppt/theme/theme1.xml><?xml version="1.0" encoding="utf-8"?>
<a:theme xmlns:a="http://schemas.openxmlformats.org/drawingml/2006/main" name="Social Market Economy Proposal by Slidesgo">
  <a:themeElements>
    <a:clrScheme name="Simple Light">
      <a:dk1>
        <a:srgbClr val="191919"/>
      </a:dk1>
      <a:lt1>
        <a:srgbClr val="FFFFFF"/>
      </a:lt1>
      <a:dk2>
        <a:srgbClr val="EDEDE9"/>
      </a:dk2>
      <a:lt2>
        <a:srgbClr val="D6CCC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1022</TotalTime>
  <Words>2676</Words>
  <Application>Microsoft Office PowerPoint</Application>
  <PresentationFormat>On-screen Show (16:9)</PresentationFormat>
  <Paragraphs>651</Paragraphs>
  <Slides>62</Slides>
  <Notes>44</Notes>
  <HiddenSlides>0</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62</vt:i4>
      </vt:variant>
    </vt:vector>
  </HeadingPairs>
  <TitlesOfParts>
    <vt:vector size="80" baseType="lpstr">
      <vt:lpstr>Albert Sans</vt:lpstr>
      <vt:lpstr>Amatic SC</vt:lpstr>
      <vt:lpstr>Anaheim</vt:lpstr>
      <vt:lpstr>Archivo</vt:lpstr>
      <vt:lpstr>Arial</vt:lpstr>
      <vt:lpstr>Calibri</vt:lpstr>
      <vt:lpstr>Cambria Math</vt:lpstr>
      <vt:lpstr>Lato</vt:lpstr>
      <vt:lpstr>Libre Franklin</vt:lpstr>
      <vt:lpstr>Nunito Light</vt:lpstr>
      <vt:lpstr>Open Sans</vt:lpstr>
      <vt:lpstr>Proxima Nova</vt:lpstr>
      <vt:lpstr>Proxima Nova Semibold</vt:lpstr>
      <vt:lpstr>PT Sans</vt:lpstr>
      <vt:lpstr>Raleway</vt:lpstr>
      <vt:lpstr>Roboto Medium</vt:lpstr>
      <vt:lpstr>Social Market Economy Proposal by Slidesgo</vt:lpstr>
      <vt:lpstr>Slidesgo Final Pages</vt:lpstr>
      <vt:lpstr>PowerPoint Presentation</vt:lpstr>
      <vt:lpstr>Index</vt:lpstr>
      <vt:lpstr>Introduction</vt:lpstr>
      <vt:lpstr>Background: Hard and Soft Constraints</vt:lpstr>
      <vt:lpstr>Background: International Timetabling Competitions (ITC)</vt:lpstr>
      <vt:lpstr>Related Work</vt:lpstr>
      <vt:lpstr>Background: Monte-Carlo Tree Search (MCTS)</vt:lpstr>
      <vt:lpstr>Background: Upper Confidence Bounds for Trees (UCT)</vt:lpstr>
      <vt:lpstr>Problem Formulation</vt:lpstr>
      <vt:lpstr>Methodology: Monte-Carlo Tree Search (MCTS)</vt:lpstr>
      <vt:lpstr>Methodology: Monte-Carlo Tree Search (MCTS)</vt:lpstr>
      <vt:lpstr>Methodology: Monte-Carlo Tree Search (MCTS)</vt:lpstr>
      <vt:lpstr>Methodology: Monte-Carlo Tree Search (MCTS)</vt:lpstr>
      <vt:lpstr>Methodology: Monte-Carlo Tree Search (MCTS)</vt:lpstr>
      <vt:lpstr>Methodology: Hill Climbing</vt:lpstr>
      <vt:lpstr>Methodology: Diving</vt:lpstr>
      <vt:lpstr>Tests: Test Instances</vt:lpstr>
      <vt:lpstr>Tests: Test Setup/Procedure and Performance Metrics</vt:lpstr>
      <vt:lpstr>Results</vt:lpstr>
      <vt:lpstr>Results - Pruning</vt:lpstr>
      <vt:lpstr>Results - Diving</vt:lpstr>
      <vt:lpstr>Results - Competition Results Comparison</vt:lpstr>
      <vt:lpstr>Conclusion and Future Work</vt:lpstr>
      <vt:lpstr>Referencies</vt:lpstr>
      <vt:lpstr>Previous project</vt:lpstr>
      <vt:lpstr>An interactive tool for supporting university timetabling</vt:lpstr>
      <vt:lpstr>CONTENTS OF THIS TEMPLATE</vt:lpstr>
      <vt:lpstr>TABLE OF CONTENTS</vt:lpstr>
      <vt:lpstr>HOW TO CREATE A PROJECT PROPOSAL</vt:lpstr>
      <vt:lpstr>OBJECTIVES OF THE PROJECT</vt:lpstr>
      <vt:lpstr>OBJECTIVES</vt:lpstr>
      <vt:lpstr>RESOURCES</vt:lpstr>
      <vt:lpstr>BUDGET</vt:lpstr>
      <vt:lpstr>SOLUTIONS</vt:lpstr>
      <vt:lpstr>200 units</vt:lpstr>
      <vt:lpstr>10 million</vt:lpstr>
      <vt:lpstr>PROJECT DATA</vt:lpstr>
      <vt:lpstr>PROJECT ACTIVITIES</vt:lpstr>
      <vt:lpstr>WHAT TO SHOW IN A MOCKUP</vt:lpstr>
      <vt:lpstr>PROJECT TIMELINE</vt:lpstr>
      <vt:lpstr>PROJECT ROADMAP</vt:lpstr>
      <vt:lpstr>PHOTO SHOWCASE</vt:lpstr>
      <vt:lpstr>PROJECT EXPENSES</vt:lpstr>
      <vt:lpstr>KPI DASHBOARD</vt:lpstr>
      <vt:lpstr>THANKS</vt:lpstr>
      <vt:lpstr>ALTERNATIVE RESOURCES</vt:lpstr>
      <vt:lpstr>RESOURCES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Daniela dos Santos Tomás</cp:lastModifiedBy>
  <cp:revision>134</cp:revision>
  <dcterms:modified xsi:type="dcterms:W3CDTF">2025-05-13T11:10:45Z</dcterms:modified>
</cp:coreProperties>
</file>